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6428" y="260498"/>
            <a:ext cx="11335142" cy="238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7286" y="3051853"/>
            <a:ext cx="17573427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8580"/>
            <a:ext cx="7172325" cy="9954895"/>
            <a:chOff x="0" y="328580"/>
            <a:chExt cx="7172325" cy="9954895"/>
          </a:xfrm>
        </p:grpSpPr>
        <p:sp>
          <p:nvSpPr>
            <p:cNvPr id="3" name="object 3"/>
            <p:cNvSpPr/>
            <p:nvPr/>
          </p:nvSpPr>
          <p:spPr>
            <a:xfrm>
              <a:off x="168417" y="328580"/>
              <a:ext cx="3009899" cy="30098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336340"/>
              <a:ext cx="7172325" cy="6946900"/>
            </a:xfrm>
            <a:custGeom>
              <a:avLst/>
              <a:gdLst/>
              <a:ahLst/>
              <a:cxnLst/>
              <a:rect l="l" t="t" r="r" b="b"/>
              <a:pathLst>
                <a:path w="7172325" h="6946900">
                  <a:moveTo>
                    <a:pt x="3920440" y="12700"/>
                  </a:moveTo>
                  <a:lnTo>
                    <a:pt x="3251885" y="12700"/>
                  </a:lnTo>
                  <a:lnTo>
                    <a:pt x="3299141" y="0"/>
                  </a:lnTo>
                  <a:lnTo>
                    <a:pt x="3873183" y="0"/>
                  </a:lnTo>
                  <a:lnTo>
                    <a:pt x="3920440" y="12700"/>
                  </a:lnTo>
                  <a:close/>
                </a:path>
                <a:path w="7172325" h="6946900">
                  <a:moveTo>
                    <a:pt x="4061133" y="25400"/>
                  </a:moveTo>
                  <a:lnTo>
                    <a:pt x="3111191" y="25400"/>
                  </a:lnTo>
                  <a:lnTo>
                    <a:pt x="3157906" y="12700"/>
                  </a:lnTo>
                  <a:lnTo>
                    <a:pt x="4014418" y="12700"/>
                  </a:lnTo>
                  <a:lnTo>
                    <a:pt x="4061133" y="25400"/>
                  </a:lnTo>
                  <a:close/>
                </a:path>
                <a:path w="7172325" h="6946900">
                  <a:moveTo>
                    <a:pt x="4200131" y="50800"/>
                  </a:moveTo>
                  <a:lnTo>
                    <a:pt x="2972193" y="50800"/>
                  </a:lnTo>
                  <a:lnTo>
                    <a:pt x="3064665" y="25400"/>
                  </a:lnTo>
                  <a:lnTo>
                    <a:pt x="4107660" y="25400"/>
                  </a:lnTo>
                  <a:lnTo>
                    <a:pt x="4200131" y="50800"/>
                  </a:lnTo>
                  <a:close/>
                </a:path>
                <a:path w="7172325" h="6946900">
                  <a:moveTo>
                    <a:pt x="4337327" y="76200"/>
                  </a:moveTo>
                  <a:lnTo>
                    <a:pt x="2834998" y="76200"/>
                  </a:lnTo>
                  <a:lnTo>
                    <a:pt x="2926256" y="50800"/>
                  </a:lnTo>
                  <a:lnTo>
                    <a:pt x="4246069" y="50800"/>
                  </a:lnTo>
                  <a:lnTo>
                    <a:pt x="4337327" y="76200"/>
                  </a:lnTo>
                  <a:close/>
                </a:path>
                <a:path w="7172325" h="6946900">
                  <a:moveTo>
                    <a:pt x="4830117" y="6946900"/>
                  </a:moveTo>
                  <a:lnTo>
                    <a:pt x="2342207" y="6946900"/>
                  </a:lnTo>
                  <a:lnTo>
                    <a:pt x="2306386" y="6934200"/>
                  </a:lnTo>
                  <a:lnTo>
                    <a:pt x="2263929" y="6908800"/>
                  </a:lnTo>
                  <a:lnTo>
                    <a:pt x="2179811" y="6883400"/>
                  </a:lnTo>
                  <a:lnTo>
                    <a:pt x="2138157" y="6858000"/>
                  </a:lnTo>
                  <a:lnTo>
                    <a:pt x="2096780" y="6845300"/>
                  </a:lnTo>
                  <a:lnTo>
                    <a:pt x="2055682" y="6819900"/>
                  </a:lnTo>
                  <a:lnTo>
                    <a:pt x="2014867" y="6807200"/>
                  </a:lnTo>
                  <a:lnTo>
                    <a:pt x="1974340" y="6781800"/>
                  </a:lnTo>
                  <a:lnTo>
                    <a:pt x="1934105" y="6769100"/>
                  </a:lnTo>
                  <a:lnTo>
                    <a:pt x="1815188" y="6692900"/>
                  </a:lnTo>
                  <a:lnTo>
                    <a:pt x="1776158" y="6680200"/>
                  </a:lnTo>
                  <a:lnTo>
                    <a:pt x="1699038" y="6629400"/>
                  </a:lnTo>
                  <a:lnTo>
                    <a:pt x="1585762" y="6553200"/>
                  </a:lnTo>
                  <a:lnTo>
                    <a:pt x="1475467" y="6477000"/>
                  </a:lnTo>
                  <a:lnTo>
                    <a:pt x="1403646" y="6426200"/>
                  </a:lnTo>
                  <a:lnTo>
                    <a:pt x="1333229" y="6375400"/>
                  </a:lnTo>
                  <a:lnTo>
                    <a:pt x="1298557" y="6337300"/>
                  </a:lnTo>
                  <a:lnTo>
                    <a:pt x="1230307" y="6286500"/>
                  </a:lnTo>
                  <a:lnTo>
                    <a:pt x="1196736" y="6248400"/>
                  </a:lnTo>
                  <a:lnTo>
                    <a:pt x="1130723" y="6197600"/>
                  </a:lnTo>
                  <a:lnTo>
                    <a:pt x="1098288" y="6159500"/>
                  </a:lnTo>
                  <a:lnTo>
                    <a:pt x="1066241" y="6134100"/>
                  </a:lnTo>
                  <a:lnTo>
                    <a:pt x="1034584" y="6096000"/>
                  </a:lnTo>
                  <a:lnTo>
                    <a:pt x="1003322" y="6070600"/>
                  </a:lnTo>
                  <a:lnTo>
                    <a:pt x="972458" y="6032500"/>
                  </a:lnTo>
                  <a:lnTo>
                    <a:pt x="941998" y="6007100"/>
                  </a:lnTo>
                  <a:lnTo>
                    <a:pt x="911944" y="5969000"/>
                  </a:lnTo>
                  <a:lnTo>
                    <a:pt x="882300" y="5930900"/>
                  </a:lnTo>
                  <a:lnTo>
                    <a:pt x="853071" y="5905500"/>
                  </a:lnTo>
                  <a:lnTo>
                    <a:pt x="824261" y="5867400"/>
                  </a:lnTo>
                  <a:lnTo>
                    <a:pt x="795873" y="5829300"/>
                  </a:lnTo>
                  <a:lnTo>
                    <a:pt x="767911" y="5803900"/>
                  </a:lnTo>
                  <a:lnTo>
                    <a:pt x="740380" y="5765800"/>
                  </a:lnTo>
                  <a:lnTo>
                    <a:pt x="713284" y="5727700"/>
                  </a:lnTo>
                  <a:lnTo>
                    <a:pt x="686625" y="5689600"/>
                  </a:lnTo>
                  <a:lnTo>
                    <a:pt x="660409" y="5651500"/>
                  </a:lnTo>
                  <a:lnTo>
                    <a:pt x="634640" y="5613400"/>
                  </a:lnTo>
                  <a:lnTo>
                    <a:pt x="609320" y="5575300"/>
                  </a:lnTo>
                  <a:lnTo>
                    <a:pt x="584455" y="5537200"/>
                  </a:lnTo>
                  <a:lnTo>
                    <a:pt x="560048" y="5499100"/>
                  </a:lnTo>
                  <a:lnTo>
                    <a:pt x="536104" y="5461000"/>
                  </a:lnTo>
                  <a:lnTo>
                    <a:pt x="512625" y="5422900"/>
                  </a:lnTo>
                  <a:lnTo>
                    <a:pt x="489616" y="5384800"/>
                  </a:lnTo>
                  <a:lnTo>
                    <a:pt x="467082" y="5346700"/>
                  </a:lnTo>
                  <a:lnTo>
                    <a:pt x="445026" y="5308600"/>
                  </a:lnTo>
                  <a:lnTo>
                    <a:pt x="423451" y="5270500"/>
                  </a:lnTo>
                  <a:lnTo>
                    <a:pt x="402363" y="5232400"/>
                  </a:lnTo>
                  <a:lnTo>
                    <a:pt x="381764" y="5194300"/>
                  </a:lnTo>
                  <a:lnTo>
                    <a:pt x="361660" y="5156200"/>
                  </a:lnTo>
                  <a:lnTo>
                    <a:pt x="342053" y="5105400"/>
                  </a:lnTo>
                  <a:lnTo>
                    <a:pt x="322949" y="5067300"/>
                  </a:lnTo>
                  <a:lnTo>
                    <a:pt x="304350" y="5029200"/>
                  </a:lnTo>
                  <a:lnTo>
                    <a:pt x="286260" y="4991100"/>
                  </a:lnTo>
                  <a:lnTo>
                    <a:pt x="268685" y="4940300"/>
                  </a:lnTo>
                  <a:lnTo>
                    <a:pt x="251627" y="4902200"/>
                  </a:lnTo>
                  <a:lnTo>
                    <a:pt x="235091" y="4864100"/>
                  </a:lnTo>
                  <a:lnTo>
                    <a:pt x="219081" y="4813300"/>
                  </a:lnTo>
                  <a:lnTo>
                    <a:pt x="203600" y="4775200"/>
                  </a:lnTo>
                  <a:lnTo>
                    <a:pt x="188653" y="4724400"/>
                  </a:lnTo>
                  <a:lnTo>
                    <a:pt x="174244" y="4686300"/>
                  </a:lnTo>
                  <a:lnTo>
                    <a:pt x="160376" y="4648200"/>
                  </a:lnTo>
                  <a:lnTo>
                    <a:pt x="147053" y="4597400"/>
                  </a:lnTo>
                  <a:lnTo>
                    <a:pt x="134280" y="4559300"/>
                  </a:lnTo>
                  <a:lnTo>
                    <a:pt x="122060" y="4508500"/>
                  </a:lnTo>
                  <a:lnTo>
                    <a:pt x="110398" y="4470400"/>
                  </a:lnTo>
                  <a:lnTo>
                    <a:pt x="99297" y="4419600"/>
                  </a:lnTo>
                  <a:lnTo>
                    <a:pt x="88762" y="4381500"/>
                  </a:lnTo>
                  <a:lnTo>
                    <a:pt x="78796" y="4330700"/>
                  </a:lnTo>
                  <a:lnTo>
                    <a:pt x="69403" y="4279900"/>
                  </a:lnTo>
                  <a:lnTo>
                    <a:pt x="60587" y="4241800"/>
                  </a:lnTo>
                  <a:lnTo>
                    <a:pt x="52353" y="4191000"/>
                  </a:lnTo>
                  <a:lnTo>
                    <a:pt x="44703" y="4152900"/>
                  </a:lnTo>
                  <a:lnTo>
                    <a:pt x="37643" y="4102100"/>
                  </a:lnTo>
                  <a:lnTo>
                    <a:pt x="31176" y="4051300"/>
                  </a:lnTo>
                  <a:lnTo>
                    <a:pt x="25306" y="4013200"/>
                  </a:lnTo>
                  <a:lnTo>
                    <a:pt x="20037" y="3962400"/>
                  </a:lnTo>
                  <a:lnTo>
                    <a:pt x="15373" y="3911600"/>
                  </a:lnTo>
                  <a:lnTo>
                    <a:pt x="11318" y="3860800"/>
                  </a:lnTo>
                  <a:lnTo>
                    <a:pt x="7876" y="3822700"/>
                  </a:lnTo>
                  <a:lnTo>
                    <a:pt x="5051" y="3771900"/>
                  </a:lnTo>
                  <a:lnTo>
                    <a:pt x="2847" y="3721100"/>
                  </a:lnTo>
                  <a:lnTo>
                    <a:pt x="1268" y="3670300"/>
                  </a:lnTo>
                  <a:lnTo>
                    <a:pt x="317" y="3632200"/>
                  </a:lnTo>
                  <a:lnTo>
                    <a:pt x="0" y="3581400"/>
                  </a:lnTo>
                  <a:lnTo>
                    <a:pt x="317" y="3530600"/>
                  </a:lnTo>
                  <a:lnTo>
                    <a:pt x="1268" y="3479800"/>
                  </a:lnTo>
                  <a:lnTo>
                    <a:pt x="2847" y="3441700"/>
                  </a:lnTo>
                  <a:lnTo>
                    <a:pt x="5051" y="3390900"/>
                  </a:lnTo>
                  <a:lnTo>
                    <a:pt x="7876" y="3340100"/>
                  </a:lnTo>
                  <a:lnTo>
                    <a:pt x="11318" y="3289300"/>
                  </a:lnTo>
                  <a:lnTo>
                    <a:pt x="15373" y="3251200"/>
                  </a:lnTo>
                  <a:lnTo>
                    <a:pt x="20037" y="3200400"/>
                  </a:lnTo>
                  <a:lnTo>
                    <a:pt x="25306" y="3149600"/>
                  </a:lnTo>
                  <a:lnTo>
                    <a:pt x="31176" y="3098800"/>
                  </a:lnTo>
                  <a:lnTo>
                    <a:pt x="37643" y="3060700"/>
                  </a:lnTo>
                  <a:lnTo>
                    <a:pt x="44703" y="3009900"/>
                  </a:lnTo>
                  <a:lnTo>
                    <a:pt x="52353" y="2971800"/>
                  </a:lnTo>
                  <a:lnTo>
                    <a:pt x="60587" y="2921000"/>
                  </a:lnTo>
                  <a:lnTo>
                    <a:pt x="69403" y="2870200"/>
                  </a:lnTo>
                  <a:lnTo>
                    <a:pt x="78796" y="2832100"/>
                  </a:lnTo>
                  <a:lnTo>
                    <a:pt x="88762" y="2781300"/>
                  </a:lnTo>
                  <a:lnTo>
                    <a:pt x="99297" y="2743200"/>
                  </a:lnTo>
                  <a:lnTo>
                    <a:pt x="110398" y="2692400"/>
                  </a:lnTo>
                  <a:lnTo>
                    <a:pt x="122060" y="2654300"/>
                  </a:lnTo>
                  <a:lnTo>
                    <a:pt x="134280" y="2603500"/>
                  </a:lnTo>
                  <a:lnTo>
                    <a:pt x="147053" y="2565400"/>
                  </a:lnTo>
                  <a:lnTo>
                    <a:pt x="160376" y="2514600"/>
                  </a:lnTo>
                  <a:lnTo>
                    <a:pt x="174244" y="2476500"/>
                  </a:lnTo>
                  <a:lnTo>
                    <a:pt x="188653" y="2425700"/>
                  </a:lnTo>
                  <a:lnTo>
                    <a:pt x="203600" y="2387600"/>
                  </a:lnTo>
                  <a:lnTo>
                    <a:pt x="219081" y="2336800"/>
                  </a:lnTo>
                  <a:lnTo>
                    <a:pt x="235091" y="2298700"/>
                  </a:lnTo>
                  <a:lnTo>
                    <a:pt x="251627" y="2260600"/>
                  </a:lnTo>
                  <a:lnTo>
                    <a:pt x="268685" y="2209800"/>
                  </a:lnTo>
                  <a:lnTo>
                    <a:pt x="286260" y="2171700"/>
                  </a:lnTo>
                  <a:lnTo>
                    <a:pt x="304350" y="2133600"/>
                  </a:lnTo>
                  <a:lnTo>
                    <a:pt x="322949" y="2095500"/>
                  </a:lnTo>
                  <a:lnTo>
                    <a:pt x="342053" y="2044700"/>
                  </a:lnTo>
                  <a:lnTo>
                    <a:pt x="361660" y="2006600"/>
                  </a:lnTo>
                  <a:lnTo>
                    <a:pt x="381764" y="1968500"/>
                  </a:lnTo>
                  <a:lnTo>
                    <a:pt x="402363" y="1930400"/>
                  </a:lnTo>
                  <a:lnTo>
                    <a:pt x="423451" y="1892300"/>
                  </a:lnTo>
                  <a:lnTo>
                    <a:pt x="445026" y="1854200"/>
                  </a:lnTo>
                  <a:lnTo>
                    <a:pt x="467082" y="1803400"/>
                  </a:lnTo>
                  <a:lnTo>
                    <a:pt x="489616" y="1765300"/>
                  </a:lnTo>
                  <a:lnTo>
                    <a:pt x="512625" y="1727200"/>
                  </a:lnTo>
                  <a:lnTo>
                    <a:pt x="536104" y="1689100"/>
                  </a:lnTo>
                  <a:lnTo>
                    <a:pt x="560048" y="1651000"/>
                  </a:lnTo>
                  <a:lnTo>
                    <a:pt x="584455" y="1612900"/>
                  </a:lnTo>
                  <a:lnTo>
                    <a:pt x="609320" y="1574800"/>
                  </a:lnTo>
                  <a:lnTo>
                    <a:pt x="634640" y="1536700"/>
                  </a:lnTo>
                  <a:lnTo>
                    <a:pt x="660409" y="1511300"/>
                  </a:lnTo>
                  <a:lnTo>
                    <a:pt x="686625" y="1473200"/>
                  </a:lnTo>
                  <a:lnTo>
                    <a:pt x="713284" y="1435100"/>
                  </a:lnTo>
                  <a:lnTo>
                    <a:pt x="740380" y="1397000"/>
                  </a:lnTo>
                  <a:lnTo>
                    <a:pt x="767911" y="1358900"/>
                  </a:lnTo>
                  <a:lnTo>
                    <a:pt x="795873" y="1320800"/>
                  </a:lnTo>
                  <a:lnTo>
                    <a:pt x="824261" y="1295400"/>
                  </a:lnTo>
                  <a:lnTo>
                    <a:pt x="853071" y="1257300"/>
                  </a:lnTo>
                  <a:lnTo>
                    <a:pt x="882300" y="1219200"/>
                  </a:lnTo>
                  <a:lnTo>
                    <a:pt x="911944" y="1193800"/>
                  </a:lnTo>
                  <a:lnTo>
                    <a:pt x="941998" y="1155700"/>
                  </a:lnTo>
                  <a:lnTo>
                    <a:pt x="972458" y="1130300"/>
                  </a:lnTo>
                  <a:lnTo>
                    <a:pt x="1003322" y="1092200"/>
                  </a:lnTo>
                  <a:lnTo>
                    <a:pt x="1034584" y="1054100"/>
                  </a:lnTo>
                  <a:lnTo>
                    <a:pt x="1098288" y="1003300"/>
                  </a:lnTo>
                  <a:lnTo>
                    <a:pt x="1130723" y="965200"/>
                  </a:lnTo>
                  <a:lnTo>
                    <a:pt x="1163540" y="939800"/>
                  </a:lnTo>
                  <a:lnTo>
                    <a:pt x="1196736" y="901700"/>
                  </a:lnTo>
                  <a:lnTo>
                    <a:pt x="1264249" y="850900"/>
                  </a:lnTo>
                  <a:lnTo>
                    <a:pt x="1298557" y="812800"/>
                  </a:lnTo>
                  <a:lnTo>
                    <a:pt x="1368260" y="762000"/>
                  </a:lnTo>
                  <a:lnTo>
                    <a:pt x="1439383" y="711200"/>
                  </a:lnTo>
                  <a:lnTo>
                    <a:pt x="1511894" y="660400"/>
                  </a:lnTo>
                  <a:lnTo>
                    <a:pt x="1548660" y="622300"/>
                  </a:lnTo>
                  <a:lnTo>
                    <a:pt x="1585762" y="596900"/>
                  </a:lnTo>
                  <a:lnTo>
                    <a:pt x="1623194" y="584200"/>
                  </a:lnTo>
                  <a:lnTo>
                    <a:pt x="1699038" y="533400"/>
                  </a:lnTo>
                  <a:lnTo>
                    <a:pt x="1815188" y="457200"/>
                  </a:lnTo>
                  <a:lnTo>
                    <a:pt x="1854525" y="444500"/>
                  </a:lnTo>
                  <a:lnTo>
                    <a:pt x="1934105" y="393700"/>
                  </a:lnTo>
                  <a:lnTo>
                    <a:pt x="1974340" y="381000"/>
                  </a:lnTo>
                  <a:lnTo>
                    <a:pt x="2055682" y="330200"/>
                  </a:lnTo>
                  <a:lnTo>
                    <a:pt x="2096780" y="317500"/>
                  </a:lnTo>
                  <a:lnTo>
                    <a:pt x="2138157" y="292100"/>
                  </a:lnTo>
                  <a:lnTo>
                    <a:pt x="2221736" y="266700"/>
                  </a:lnTo>
                  <a:lnTo>
                    <a:pt x="2263929" y="241300"/>
                  </a:lnTo>
                  <a:lnTo>
                    <a:pt x="2392075" y="203200"/>
                  </a:lnTo>
                  <a:lnTo>
                    <a:pt x="2435299" y="177800"/>
                  </a:lnTo>
                  <a:lnTo>
                    <a:pt x="2789685" y="76200"/>
                  </a:lnTo>
                  <a:lnTo>
                    <a:pt x="4382639" y="76200"/>
                  </a:lnTo>
                  <a:lnTo>
                    <a:pt x="4737025" y="177800"/>
                  </a:lnTo>
                  <a:lnTo>
                    <a:pt x="4780250" y="203200"/>
                  </a:lnTo>
                  <a:lnTo>
                    <a:pt x="4908395" y="241300"/>
                  </a:lnTo>
                  <a:lnTo>
                    <a:pt x="4950588" y="266700"/>
                  </a:lnTo>
                  <a:lnTo>
                    <a:pt x="5034167" y="292100"/>
                  </a:lnTo>
                  <a:lnTo>
                    <a:pt x="5075545" y="317500"/>
                  </a:lnTo>
                  <a:lnTo>
                    <a:pt x="5116643" y="330200"/>
                  </a:lnTo>
                  <a:lnTo>
                    <a:pt x="5197984" y="381000"/>
                  </a:lnTo>
                  <a:lnTo>
                    <a:pt x="5238219" y="393700"/>
                  </a:lnTo>
                  <a:lnTo>
                    <a:pt x="5317800" y="444500"/>
                  </a:lnTo>
                  <a:lnTo>
                    <a:pt x="5357136" y="457200"/>
                  </a:lnTo>
                  <a:lnTo>
                    <a:pt x="5473287" y="533400"/>
                  </a:lnTo>
                  <a:lnTo>
                    <a:pt x="5549130" y="584200"/>
                  </a:lnTo>
                  <a:lnTo>
                    <a:pt x="5586563" y="596900"/>
                  </a:lnTo>
                  <a:lnTo>
                    <a:pt x="5623664" y="622300"/>
                  </a:lnTo>
                  <a:lnTo>
                    <a:pt x="5660431" y="660400"/>
                  </a:lnTo>
                  <a:lnTo>
                    <a:pt x="5732942" y="711200"/>
                  </a:lnTo>
                  <a:lnTo>
                    <a:pt x="5804064" y="762000"/>
                  </a:lnTo>
                  <a:lnTo>
                    <a:pt x="5873767" y="812800"/>
                  </a:lnTo>
                  <a:lnTo>
                    <a:pt x="5908076" y="850900"/>
                  </a:lnTo>
                  <a:lnTo>
                    <a:pt x="5975588" y="901700"/>
                  </a:lnTo>
                  <a:lnTo>
                    <a:pt x="6008784" y="939800"/>
                  </a:lnTo>
                  <a:lnTo>
                    <a:pt x="6041602" y="965200"/>
                  </a:lnTo>
                  <a:lnTo>
                    <a:pt x="6074036" y="1003300"/>
                  </a:lnTo>
                  <a:lnTo>
                    <a:pt x="6137740" y="1054100"/>
                  </a:lnTo>
                  <a:lnTo>
                    <a:pt x="6169002" y="1092200"/>
                  </a:lnTo>
                  <a:lnTo>
                    <a:pt x="6199866" y="1130300"/>
                  </a:lnTo>
                  <a:lnTo>
                    <a:pt x="6230327" y="1155700"/>
                  </a:lnTo>
                  <a:lnTo>
                    <a:pt x="6260381" y="1193800"/>
                  </a:lnTo>
                  <a:lnTo>
                    <a:pt x="6290024" y="1219200"/>
                  </a:lnTo>
                  <a:lnTo>
                    <a:pt x="6319253" y="1257300"/>
                  </a:lnTo>
                  <a:lnTo>
                    <a:pt x="6348064" y="1295400"/>
                  </a:lnTo>
                  <a:lnTo>
                    <a:pt x="6376452" y="1320800"/>
                  </a:lnTo>
                  <a:lnTo>
                    <a:pt x="6404413" y="1358900"/>
                  </a:lnTo>
                  <a:lnTo>
                    <a:pt x="6431944" y="1397000"/>
                  </a:lnTo>
                  <a:lnTo>
                    <a:pt x="6459041" y="1435100"/>
                  </a:lnTo>
                  <a:lnTo>
                    <a:pt x="6485699" y="1473200"/>
                  </a:lnTo>
                  <a:lnTo>
                    <a:pt x="6511915" y="1511300"/>
                  </a:lnTo>
                  <a:lnTo>
                    <a:pt x="6537685" y="1536700"/>
                  </a:lnTo>
                  <a:lnTo>
                    <a:pt x="6563004" y="1574800"/>
                  </a:lnTo>
                  <a:lnTo>
                    <a:pt x="6587869" y="1612900"/>
                  </a:lnTo>
                  <a:lnTo>
                    <a:pt x="6612276" y="1651000"/>
                  </a:lnTo>
                  <a:lnTo>
                    <a:pt x="6636221" y="1689100"/>
                  </a:lnTo>
                  <a:lnTo>
                    <a:pt x="6659699" y="1727200"/>
                  </a:lnTo>
                  <a:lnTo>
                    <a:pt x="6682708" y="1765300"/>
                  </a:lnTo>
                  <a:lnTo>
                    <a:pt x="6705242" y="1803400"/>
                  </a:lnTo>
                  <a:lnTo>
                    <a:pt x="6727299" y="1854200"/>
                  </a:lnTo>
                  <a:lnTo>
                    <a:pt x="6748873" y="1892300"/>
                  </a:lnTo>
                  <a:lnTo>
                    <a:pt x="6769961" y="1930400"/>
                  </a:lnTo>
                  <a:lnTo>
                    <a:pt x="6790560" y="1968500"/>
                  </a:lnTo>
                  <a:lnTo>
                    <a:pt x="6810664" y="2006600"/>
                  </a:lnTo>
                  <a:lnTo>
                    <a:pt x="6830271" y="2044700"/>
                  </a:lnTo>
                  <a:lnTo>
                    <a:pt x="6849376" y="2095500"/>
                  </a:lnTo>
                  <a:lnTo>
                    <a:pt x="6867975" y="2133600"/>
                  </a:lnTo>
                  <a:lnTo>
                    <a:pt x="6886064" y="2171700"/>
                  </a:lnTo>
                  <a:lnTo>
                    <a:pt x="6903639" y="2209800"/>
                  </a:lnTo>
                  <a:lnTo>
                    <a:pt x="6920697" y="2260600"/>
                  </a:lnTo>
                  <a:lnTo>
                    <a:pt x="6937233" y="2298700"/>
                  </a:lnTo>
                  <a:lnTo>
                    <a:pt x="6953243" y="2336800"/>
                  </a:lnTo>
                  <a:lnTo>
                    <a:pt x="6968724" y="2387600"/>
                  </a:lnTo>
                  <a:lnTo>
                    <a:pt x="6983671" y="2425700"/>
                  </a:lnTo>
                  <a:lnTo>
                    <a:pt x="6998081" y="2476500"/>
                  </a:lnTo>
                  <a:lnTo>
                    <a:pt x="7011949" y="2514600"/>
                  </a:lnTo>
                  <a:lnTo>
                    <a:pt x="7025271" y="2565400"/>
                  </a:lnTo>
                  <a:lnTo>
                    <a:pt x="7038044" y="2603500"/>
                  </a:lnTo>
                  <a:lnTo>
                    <a:pt x="7050264" y="2654300"/>
                  </a:lnTo>
                  <a:lnTo>
                    <a:pt x="7061926" y="2692400"/>
                  </a:lnTo>
                  <a:lnTo>
                    <a:pt x="7073027" y="2743200"/>
                  </a:lnTo>
                  <a:lnTo>
                    <a:pt x="7083562" y="2781300"/>
                  </a:lnTo>
                  <a:lnTo>
                    <a:pt x="7093529" y="2832100"/>
                  </a:lnTo>
                  <a:lnTo>
                    <a:pt x="7102922" y="2870200"/>
                  </a:lnTo>
                  <a:lnTo>
                    <a:pt x="7111737" y="2921000"/>
                  </a:lnTo>
                  <a:lnTo>
                    <a:pt x="7119972" y="2971800"/>
                  </a:lnTo>
                  <a:lnTo>
                    <a:pt x="7127621" y="3009900"/>
                  </a:lnTo>
                  <a:lnTo>
                    <a:pt x="7134681" y="3060700"/>
                  </a:lnTo>
                  <a:lnTo>
                    <a:pt x="7141148" y="3098800"/>
                  </a:lnTo>
                  <a:lnTo>
                    <a:pt x="7147018" y="3149600"/>
                  </a:lnTo>
                  <a:lnTo>
                    <a:pt x="7152287" y="3200400"/>
                  </a:lnTo>
                  <a:lnTo>
                    <a:pt x="7156951" y="3251200"/>
                  </a:lnTo>
                  <a:lnTo>
                    <a:pt x="7161006" y="3289300"/>
                  </a:lnTo>
                  <a:lnTo>
                    <a:pt x="7164448" y="3340100"/>
                  </a:lnTo>
                  <a:lnTo>
                    <a:pt x="7167273" y="3390900"/>
                  </a:lnTo>
                  <a:lnTo>
                    <a:pt x="7169477" y="3441700"/>
                  </a:lnTo>
                  <a:lnTo>
                    <a:pt x="7171057" y="3479800"/>
                  </a:lnTo>
                  <a:lnTo>
                    <a:pt x="7172007" y="3530600"/>
                  </a:lnTo>
                  <a:lnTo>
                    <a:pt x="7172325" y="3581400"/>
                  </a:lnTo>
                  <a:lnTo>
                    <a:pt x="7172007" y="3632200"/>
                  </a:lnTo>
                  <a:lnTo>
                    <a:pt x="7171057" y="3670300"/>
                  </a:lnTo>
                  <a:lnTo>
                    <a:pt x="7169477" y="3721100"/>
                  </a:lnTo>
                  <a:lnTo>
                    <a:pt x="7167273" y="3771900"/>
                  </a:lnTo>
                  <a:lnTo>
                    <a:pt x="7164448" y="3822700"/>
                  </a:lnTo>
                  <a:lnTo>
                    <a:pt x="7161006" y="3860800"/>
                  </a:lnTo>
                  <a:lnTo>
                    <a:pt x="7156951" y="3911600"/>
                  </a:lnTo>
                  <a:lnTo>
                    <a:pt x="7152287" y="3962400"/>
                  </a:lnTo>
                  <a:lnTo>
                    <a:pt x="7147018" y="4013200"/>
                  </a:lnTo>
                  <a:lnTo>
                    <a:pt x="7141148" y="4051300"/>
                  </a:lnTo>
                  <a:lnTo>
                    <a:pt x="7134681" y="4102100"/>
                  </a:lnTo>
                  <a:lnTo>
                    <a:pt x="7127621" y="4152900"/>
                  </a:lnTo>
                  <a:lnTo>
                    <a:pt x="7119972" y="4191000"/>
                  </a:lnTo>
                  <a:lnTo>
                    <a:pt x="7111737" y="4241800"/>
                  </a:lnTo>
                  <a:lnTo>
                    <a:pt x="7102922" y="4279900"/>
                  </a:lnTo>
                  <a:lnTo>
                    <a:pt x="7093529" y="4330700"/>
                  </a:lnTo>
                  <a:lnTo>
                    <a:pt x="7083562" y="4381500"/>
                  </a:lnTo>
                  <a:lnTo>
                    <a:pt x="7073027" y="4419600"/>
                  </a:lnTo>
                  <a:lnTo>
                    <a:pt x="7061926" y="4470400"/>
                  </a:lnTo>
                  <a:lnTo>
                    <a:pt x="7050264" y="4508500"/>
                  </a:lnTo>
                  <a:lnTo>
                    <a:pt x="7038044" y="4559300"/>
                  </a:lnTo>
                  <a:lnTo>
                    <a:pt x="7025271" y="4597400"/>
                  </a:lnTo>
                  <a:lnTo>
                    <a:pt x="7011949" y="4648200"/>
                  </a:lnTo>
                  <a:lnTo>
                    <a:pt x="6998081" y="4686300"/>
                  </a:lnTo>
                  <a:lnTo>
                    <a:pt x="6983671" y="4724400"/>
                  </a:lnTo>
                  <a:lnTo>
                    <a:pt x="6968724" y="4775200"/>
                  </a:lnTo>
                  <a:lnTo>
                    <a:pt x="6953243" y="4813300"/>
                  </a:lnTo>
                  <a:lnTo>
                    <a:pt x="6937233" y="4864100"/>
                  </a:lnTo>
                  <a:lnTo>
                    <a:pt x="6920697" y="4902200"/>
                  </a:lnTo>
                  <a:lnTo>
                    <a:pt x="6903639" y="4940300"/>
                  </a:lnTo>
                  <a:lnTo>
                    <a:pt x="6886064" y="4991100"/>
                  </a:lnTo>
                  <a:lnTo>
                    <a:pt x="6867975" y="5029200"/>
                  </a:lnTo>
                  <a:lnTo>
                    <a:pt x="6849376" y="5067300"/>
                  </a:lnTo>
                  <a:lnTo>
                    <a:pt x="6830271" y="5105400"/>
                  </a:lnTo>
                  <a:lnTo>
                    <a:pt x="6810664" y="5156200"/>
                  </a:lnTo>
                  <a:lnTo>
                    <a:pt x="6790560" y="5194300"/>
                  </a:lnTo>
                  <a:lnTo>
                    <a:pt x="6769961" y="5232400"/>
                  </a:lnTo>
                  <a:lnTo>
                    <a:pt x="6748873" y="5270500"/>
                  </a:lnTo>
                  <a:lnTo>
                    <a:pt x="6727299" y="5308600"/>
                  </a:lnTo>
                  <a:lnTo>
                    <a:pt x="6705242" y="5346700"/>
                  </a:lnTo>
                  <a:lnTo>
                    <a:pt x="6682708" y="5384800"/>
                  </a:lnTo>
                  <a:lnTo>
                    <a:pt x="6659699" y="5422900"/>
                  </a:lnTo>
                  <a:lnTo>
                    <a:pt x="6636221" y="5461000"/>
                  </a:lnTo>
                  <a:lnTo>
                    <a:pt x="6612276" y="5499100"/>
                  </a:lnTo>
                  <a:lnTo>
                    <a:pt x="6587869" y="5537200"/>
                  </a:lnTo>
                  <a:lnTo>
                    <a:pt x="6563004" y="5575300"/>
                  </a:lnTo>
                  <a:lnTo>
                    <a:pt x="6537685" y="5613400"/>
                  </a:lnTo>
                  <a:lnTo>
                    <a:pt x="6511915" y="5651500"/>
                  </a:lnTo>
                  <a:lnTo>
                    <a:pt x="6485699" y="5689600"/>
                  </a:lnTo>
                  <a:lnTo>
                    <a:pt x="6459041" y="5727700"/>
                  </a:lnTo>
                  <a:lnTo>
                    <a:pt x="6431944" y="5765800"/>
                  </a:lnTo>
                  <a:lnTo>
                    <a:pt x="6404413" y="5803900"/>
                  </a:lnTo>
                  <a:lnTo>
                    <a:pt x="6376452" y="5829300"/>
                  </a:lnTo>
                  <a:lnTo>
                    <a:pt x="6348064" y="5867400"/>
                  </a:lnTo>
                  <a:lnTo>
                    <a:pt x="6319253" y="5905500"/>
                  </a:lnTo>
                  <a:lnTo>
                    <a:pt x="6290024" y="5930900"/>
                  </a:lnTo>
                  <a:lnTo>
                    <a:pt x="6260381" y="5969000"/>
                  </a:lnTo>
                  <a:lnTo>
                    <a:pt x="6230327" y="6007100"/>
                  </a:lnTo>
                  <a:lnTo>
                    <a:pt x="6199866" y="6032500"/>
                  </a:lnTo>
                  <a:lnTo>
                    <a:pt x="6169002" y="6070600"/>
                  </a:lnTo>
                  <a:lnTo>
                    <a:pt x="6137740" y="6096000"/>
                  </a:lnTo>
                  <a:lnTo>
                    <a:pt x="6106084" y="6134100"/>
                  </a:lnTo>
                  <a:lnTo>
                    <a:pt x="6074036" y="6159500"/>
                  </a:lnTo>
                  <a:lnTo>
                    <a:pt x="6041602" y="6197600"/>
                  </a:lnTo>
                  <a:lnTo>
                    <a:pt x="5975588" y="6248400"/>
                  </a:lnTo>
                  <a:lnTo>
                    <a:pt x="5942018" y="6286500"/>
                  </a:lnTo>
                  <a:lnTo>
                    <a:pt x="5873767" y="6337300"/>
                  </a:lnTo>
                  <a:lnTo>
                    <a:pt x="5839095" y="6375400"/>
                  </a:lnTo>
                  <a:lnTo>
                    <a:pt x="5768679" y="6426200"/>
                  </a:lnTo>
                  <a:lnTo>
                    <a:pt x="5696858" y="6477000"/>
                  </a:lnTo>
                  <a:lnTo>
                    <a:pt x="5586563" y="6553200"/>
                  </a:lnTo>
                  <a:lnTo>
                    <a:pt x="5473287" y="6629400"/>
                  </a:lnTo>
                  <a:lnTo>
                    <a:pt x="5396166" y="6680200"/>
                  </a:lnTo>
                  <a:lnTo>
                    <a:pt x="5357136" y="6692900"/>
                  </a:lnTo>
                  <a:lnTo>
                    <a:pt x="5238219" y="6769100"/>
                  </a:lnTo>
                  <a:lnTo>
                    <a:pt x="5197984" y="6781800"/>
                  </a:lnTo>
                  <a:lnTo>
                    <a:pt x="5157457" y="6807200"/>
                  </a:lnTo>
                  <a:lnTo>
                    <a:pt x="5116643" y="6819900"/>
                  </a:lnTo>
                  <a:lnTo>
                    <a:pt x="5075545" y="6845300"/>
                  </a:lnTo>
                  <a:lnTo>
                    <a:pt x="5034167" y="6858000"/>
                  </a:lnTo>
                  <a:lnTo>
                    <a:pt x="4992513" y="6883400"/>
                  </a:lnTo>
                  <a:lnTo>
                    <a:pt x="4908395" y="6908800"/>
                  </a:lnTo>
                  <a:lnTo>
                    <a:pt x="4865938" y="6934200"/>
                  </a:lnTo>
                  <a:lnTo>
                    <a:pt x="4830117" y="6946900"/>
                  </a:lnTo>
                  <a:close/>
                </a:path>
              </a:pathLst>
            </a:custGeom>
            <a:solidFill>
              <a:srgbClr val="FFF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805709" y="2820058"/>
            <a:ext cx="4649470" cy="4649470"/>
            <a:chOff x="12805709" y="2820058"/>
            <a:chExt cx="4649470" cy="4649470"/>
          </a:xfrm>
        </p:grpSpPr>
        <p:sp>
          <p:nvSpPr>
            <p:cNvPr id="6" name="object 6"/>
            <p:cNvSpPr/>
            <p:nvPr/>
          </p:nvSpPr>
          <p:spPr>
            <a:xfrm>
              <a:off x="16680183" y="2879665"/>
              <a:ext cx="119214" cy="118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24923" y="2939273"/>
              <a:ext cx="4411345" cy="4411345"/>
            </a:xfrm>
            <a:custGeom>
              <a:avLst/>
              <a:gdLst/>
              <a:ahLst/>
              <a:cxnLst/>
              <a:rect l="l" t="t" r="r" b="b"/>
              <a:pathLst>
                <a:path w="4411344" h="4411345">
                  <a:moveTo>
                    <a:pt x="2205470" y="4410940"/>
                  </a:moveTo>
                  <a:lnTo>
                    <a:pt x="2097253" y="4408281"/>
                  </a:lnTo>
                  <a:lnTo>
                    <a:pt x="1989298" y="4400318"/>
                  </a:lnTo>
                  <a:lnTo>
                    <a:pt x="1881862" y="4387067"/>
                  </a:lnTo>
                  <a:lnTo>
                    <a:pt x="1775206" y="4368559"/>
                  </a:lnTo>
                  <a:lnTo>
                    <a:pt x="1669582" y="4344841"/>
                  </a:lnTo>
                  <a:lnTo>
                    <a:pt x="1565257" y="4315973"/>
                  </a:lnTo>
                  <a:lnTo>
                    <a:pt x="1462471" y="4282015"/>
                  </a:lnTo>
                  <a:lnTo>
                    <a:pt x="1361472" y="4243056"/>
                  </a:lnTo>
                  <a:lnTo>
                    <a:pt x="1262512" y="4199191"/>
                  </a:lnTo>
                  <a:lnTo>
                    <a:pt x="1165817" y="4150521"/>
                  </a:lnTo>
                  <a:lnTo>
                    <a:pt x="1071631" y="4097161"/>
                  </a:lnTo>
                  <a:lnTo>
                    <a:pt x="980176" y="4039252"/>
                  </a:lnTo>
                  <a:lnTo>
                    <a:pt x="891671" y="3976921"/>
                  </a:lnTo>
                  <a:lnTo>
                    <a:pt x="806331" y="3910322"/>
                  </a:lnTo>
                  <a:lnTo>
                    <a:pt x="724365" y="3839616"/>
                  </a:lnTo>
                  <a:lnTo>
                    <a:pt x="645964" y="3764969"/>
                  </a:lnTo>
                  <a:lnTo>
                    <a:pt x="571324" y="3686574"/>
                  </a:lnTo>
                  <a:lnTo>
                    <a:pt x="500617" y="3604602"/>
                  </a:lnTo>
                  <a:lnTo>
                    <a:pt x="434018" y="3519268"/>
                  </a:lnTo>
                  <a:lnTo>
                    <a:pt x="371687" y="3430763"/>
                  </a:lnTo>
                  <a:lnTo>
                    <a:pt x="313772" y="3339308"/>
                  </a:lnTo>
                  <a:lnTo>
                    <a:pt x="260418" y="3245122"/>
                  </a:lnTo>
                  <a:lnTo>
                    <a:pt x="211748" y="3148427"/>
                  </a:lnTo>
                  <a:lnTo>
                    <a:pt x="167883" y="3049467"/>
                  </a:lnTo>
                  <a:lnTo>
                    <a:pt x="128924" y="2948469"/>
                  </a:lnTo>
                  <a:lnTo>
                    <a:pt x="94966" y="2845682"/>
                  </a:lnTo>
                  <a:lnTo>
                    <a:pt x="66092" y="2741357"/>
                  </a:lnTo>
                  <a:lnTo>
                    <a:pt x="42374" y="2635733"/>
                  </a:lnTo>
                  <a:lnTo>
                    <a:pt x="23872" y="2529078"/>
                  </a:lnTo>
                  <a:lnTo>
                    <a:pt x="10622" y="2421641"/>
                  </a:lnTo>
                  <a:lnTo>
                    <a:pt x="2658" y="2313687"/>
                  </a:lnTo>
                  <a:lnTo>
                    <a:pt x="0" y="2205470"/>
                  </a:lnTo>
                  <a:lnTo>
                    <a:pt x="2658" y="2097253"/>
                  </a:lnTo>
                  <a:lnTo>
                    <a:pt x="10622" y="1989298"/>
                  </a:lnTo>
                  <a:lnTo>
                    <a:pt x="23872" y="1881862"/>
                  </a:lnTo>
                  <a:lnTo>
                    <a:pt x="42374" y="1775206"/>
                  </a:lnTo>
                  <a:lnTo>
                    <a:pt x="66092" y="1669582"/>
                  </a:lnTo>
                  <a:lnTo>
                    <a:pt x="94966" y="1565257"/>
                  </a:lnTo>
                  <a:lnTo>
                    <a:pt x="128924" y="1462471"/>
                  </a:lnTo>
                  <a:lnTo>
                    <a:pt x="167883" y="1361472"/>
                  </a:lnTo>
                  <a:lnTo>
                    <a:pt x="211748" y="1262512"/>
                  </a:lnTo>
                  <a:lnTo>
                    <a:pt x="260418" y="1165817"/>
                  </a:lnTo>
                  <a:lnTo>
                    <a:pt x="313772" y="1071631"/>
                  </a:lnTo>
                  <a:lnTo>
                    <a:pt x="371687" y="980176"/>
                  </a:lnTo>
                  <a:lnTo>
                    <a:pt x="434018" y="891671"/>
                  </a:lnTo>
                  <a:lnTo>
                    <a:pt x="500617" y="806331"/>
                  </a:lnTo>
                  <a:lnTo>
                    <a:pt x="571324" y="724365"/>
                  </a:lnTo>
                  <a:lnTo>
                    <a:pt x="645964" y="645964"/>
                  </a:lnTo>
                  <a:lnTo>
                    <a:pt x="724365" y="571324"/>
                  </a:lnTo>
                  <a:lnTo>
                    <a:pt x="806331" y="500617"/>
                  </a:lnTo>
                  <a:lnTo>
                    <a:pt x="891671" y="434018"/>
                  </a:lnTo>
                  <a:lnTo>
                    <a:pt x="980176" y="371687"/>
                  </a:lnTo>
                  <a:lnTo>
                    <a:pt x="1071631" y="313772"/>
                  </a:lnTo>
                  <a:lnTo>
                    <a:pt x="1165817" y="260418"/>
                  </a:lnTo>
                  <a:lnTo>
                    <a:pt x="1262512" y="211748"/>
                  </a:lnTo>
                  <a:lnTo>
                    <a:pt x="1361472" y="167883"/>
                  </a:lnTo>
                  <a:lnTo>
                    <a:pt x="1462471" y="128924"/>
                  </a:lnTo>
                  <a:lnTo>
                    <a:pt x="1565257" y="94966"/>
                  </a:lnTo>
                  <a:lnTo>
                    <a:pt x="1669582" y="66092"/>
                  </a:lnTo>
                  <a:lnTo>
                    <a:pt x="1775206" y="42374"/>
                  </a:lnTo>
                  <a:lnTo>
                    <a:pt x="1881862" y="23872"/>
                  </a:lnTo>
                  <a:lnTo>
                    <a:pt x="1989298" y="10622"/>
                  </a:lnTo>
                  <a:lnTo>
                    <a:pt x="2097253" y="2658"/>
                  </a:lnTo>
                  <a:lnTo>
                    <a:pt x="2205470" y="0"/>
                  </a:lnTo>
                  <a:lnTo>
                    <a:pt x="2313687" y="2658"/>
                  </a:lnTo>
                  <a:lnTo>
                    <a:pt x="2421641" y="10622"/>
                  </a:lnTo>
                  <a:lnTo>
                    <a:pt x="2529078" y="23872"/>
                  </a:lnTo>
                  <a:lnTo>
                    <a:pt x="2635733" y="42374"/>
                  </a:lnTo>
                  <a:lnTo>
                    <a:pt x="2741357" y="66092"/>
                  </a:lnTo>
                  <a:lnTo>
                    <a:pt x="2845682" y="94966"/>
                  </a:lnTo>
                  <a:lnTo>
                    <a:pt x="2948469" y="128924"/>
                  </a:lnTo>
                  <a:lnTo>
                    <a:pt x="3049467" y="167883"/>
                  </a:lnTo>
                  <a:lnTo>
                    <a:pt x="3148427" y="211748"/>
                  </a:lnTo>
                  <a:lnTo>
                    <a:pt x="3245122" y="260418"/>
                  </a:lnTo>
                  <a:lnTo>
                    <a:pt x="3339308" y="313772"/>
                  </a:lnTo>
                  <a:lnTo>
                    <a:pt x="3430763" y="371687"/>
                  </a:lnTo>
                  <a:lnTo>
                    <a:pt x="3519268" y="434018"/>
                  </a:lnTo>
                  <a:lnTo>
                    <a:pt x="3604602" y="500617"/>
                  </a:lnTo>
                  <a:lnTo>
                    <a:pt x="3686574" y="571324"/>
                  </a:lnTo>
                  <a:lnTo>
                    <a:pt x="3764969" y="645964"/>
                  </a:lnTo>
                  <a:lnTo>
                    <a:pt x="3839616" y="724365"/>
                  </a:lnTo>
                  <a:lnTo>
                    <a:pt x="3910322" y="806331"/>
                  </a:lnTo>
                  <a:lnTo>
                    <a:pt x="3976921" y="891671"/>
                  </a:lnTo>
                  <a:lnTo>
                    <a:pt x="4039252" y="980176"/>
                  </a:lnTo>
                  <a:lnTo>
                    <a:pt x="4097161" y="1071631"/>
                  </a:lnTo>
                  <a:lnTo>
                    <a:pt x="4150521" y="1165817"/>
                  </a:lnTo>
                  <a:lnTo>
                    <a:pt x="4199191" y="1262512"/>
                  </a:lnTo>
                  <a:lnTo>
                    <a:pt x="4243056" y="1361472"/>
                  </a:lnTo>
                  <a:lnTo>
                    <a:pt x="4282015" y="1462471"/>
                  </a:lnTo>
                  <a:lnTo>
                    <a:pt x="4315973" y="1565257"/>
                  </a:lnTo>
                  <a:lnTo>
                    <a:pt x="4344847" y="1669582"/>
                  </a:lnTo>
                  <a:lnTo>
                    <a:pt x="4368559" y="1775206"/>
                  </a:lnTo>
                  <a:lnTo>
                    <a:pt x="4387067" y="1881862"/>
                  </a:lnTo>
                  <a:lnTo>
                    <a:pt x="4400318" y="1989298"/>
                  </a:lnTo>
                  <a:lnTo>
                    <a:pt x="4408281" y="2097253"/>
                  </a:lnTo>
                  <a:lnTo>
                    <a:pt x="4410940" y="2205470"/>
                  </a:lnTo>
                  <a:lnTo>
                    <a:pt x="4408281" y="2313687"/>
                  </a:lnTo>
                  <a:lnTo>
                    <a:pt x="4400318" y="2421641"/>
                  </a:lnTo>
                  <a:lnTo>
                    <a:pt x="4387067" y="2529078"/>
                  </a:lnTo>
                  <a:lnTo>
                    <a:pt x="4368559" y="2635733"/>
                  </a:lnTo>
                  <a:lnTo>
                    <a:pt x="4344841" y="2741357"/>
                  </a:lnTo>
                  <a:lnTo>
                    <a:pt x="4315973" y="2845682"/>
                  </a:lnTo>
                  <a:lnTo>
                    <a:pt x="4282015" y="2948469"/>
                  </a:lnTo>
                  <a:lnTo>
                    <a:pt x="4243056" y="3049467"/>
                  </a:lnTo>
                  <a:lnTo>
                    <a:pt x="4199191" y="3148427"/>
                  </a:lnTo>
                  <a:lnTo>
                    <a:pt x="4150521" y="3245122"/>
                  </a:lnTo>
                  <a:lnTo>
                    <a:pt x="4097161" y="3339308"/>
                  </a:lnTo>
                  <a:lnTo>
                    <a:pt x="4039252" y="3430763"/>
                  </a:lnTo>
                  <a:lnTo>
                    <a:pt x="3976921" y="3519268"/>
                  </a:lnTo>
                  <a:lnTo>
                    <a:pt x="3910322" y="3604602"/>
                  </a:lnTo>
                  <a:lnTo>
                    <a:pt x="3839616" y="3686574"/>
                  </a:lnTo>
                  <a:lnTo>
                    <a:pt x="3764969" y="3764969"/>
                  </a:lnTo>
                  <a:lnTo>
                    <a:pt x="3686574" y="3839616"/>
                  </a:lnTo>
                  <a:lnTo>
                    <a:pt x="3604602" y="3910322"/>
                  </a:lnTo>
                  <a:lnTo>
                    <a:pt x="3519268" y="3976921"/>
                  </a:lnTo>
                  <a:lnTo>
                    <a:pt x="3430763" y="4039252"/>
                  </a:lnTo>
                  <a:lnTo>
                    <a:pt x="3339308" y="4097161"/>
                  </a:lnTo>
                  <a:lnTo>
                    <a:pt x="3245122" y="4150521"/>
                  </a:lnTo>
                  <a:lnTo>
                    <a:pt x="3148427" y="4199191"/>
                  </a:lnTo>
                  <a:lnTo>
                    <a:pt x="3049467" y="4243056"/>
                  </a:lnTo>
                  <a:lnTo>
                    <a:pt x="2948469" y="4282015"/>
                  </a:lnTo>
                  <a:lnTo>
                    <a:pt x="2845682" y="4315973"/>
                  </a:lnTo>
                  <a:lnTo>
                    <a:pt x="2741357" y="4344847"/>
                  </a:lnTo>
                  <a:lnTo>
                    <a:pt x="2635733" y="4368559"/>
                  </a:lnTo>
                  <a:lnTo>
                    <a:pt x="2529078" y="4387067"/>
                  </a:lnTo>
                  <a:lnTo>
                    <a:pt x="2421641" y="4400318"/>
                  </a:lnTo>
                  <a:lnTo>
                    <a:pt x="2313687" y="4408281"/>
                  </a:lnTo>
                  <a:lnTo>
                    <a:pt x="2205470" y="4410940"/>
                  </a:lnTo>
                  <a:close/>
                </a:path>
              </a:pathLst>
            </a:custGeom>
            <a:solidFill>
              <a:srgbClr val="E6E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59386" y="2820058"/>
              <a:ext cx="476884" cy="476884"/>
            </a:xfrm>
            <a:custGeom>
              <a:avLst/>
              <a:gdLst/>
              <a:ahLst/>
              <a:cxnLst/>
              <a:rect l="l" t="t" r="r" b="b"/>
              <a:pathLst>
                <a:path w="476884" h="476885">
                  <a:moveTo>
                    <a:pt x="230239" y="476858"/>
                  </a:moveTo>
                  <a:lnTo>
                    <a:pt x="161362" y="464322"/>
                  </a:lnTo>
                  <a:lnTo>
                    <a:pt x="99091" y="432337"/>
                  </a:lnTo>
                  <a:lnTo>
                    <a:pt x="48788" y="383650"/>
                  </a:lnTo>
                  <a:lnTo>
                    <a:pt x="14776" y="322457"/>
                  </a:lnTo>
                  <a:lnTo>
                    <a:pt x="0" y="254028"/>
                  </a:lnTo>
                  <a:lnTo>
                    <a:pt x="0" y="222829"/>
                  </a:lnTo>
                  <a:lnTo>
                    <a:pt x="5722" y="184258"/>
                  </a:lnTo>
                  <a:lnTo>
                    <a:pt x="31454" y="119149"/>
                  </a:lnTo>
                  <a:lnTo>
                    <a:pt x="74974" y="64310"/>
                  </a:lnTo>
                  <a:lnTo>
                    <a:pt x="132536" y="24474"/>
                  </a:lnTo>
                  <a:lnTo>
                    <a:pt x="199189" y="3057"/>
                  </a:lnTo>
                  <a:lnTo>
                    <a:pt x="238047" y="0"/>
                  </a:lnTo>
                  <a:lnTo>
                    <a:pt x="253646" y="381"/>
                  </a:lnTo>
                  <a:lnTo>
                    <a:pt x="292218" y="6103"/>
                  </a:lnTo>
                  <a:lnTo>
                    <a:pt x="357327" y="31836"/>
                  </a:lnTo>
                  <a:lnTo>
                    <a:pt x="412166" y="75355"/>
                  </a:lnTo>
                  <a:lnTo>
                    <a:pt x="452002" y="132918"/>
                  </a:lnTo>
                  <a:lnTo>
                    <a:pt x="473419" y="199571"/>
                  </a:lnTo>
                  <a:lnTo>
                    <a:pt x="476476" y="230620"/>
                  </a:lnTo>
                  <a:lnTo>
                    <a:pt x="474563" y="269568"/>
                  </a:lnTo>
                  <a:lnTo>
                    <a:pt x="455340" y="336888"/>
                  </a:lnTo>
                  <a:lnTo>
                    <a:pt x="417400" y="395720"/>
                  </a:lnTo>
                  <a:lnTo>
                    <a:pt x="364015" y="441016"/>
                  </a:lnTo>
                  <a:lnTo>
                    <a:pt x="299788" y="468859"/>
                  </a:lnTo>
                  <a:lnTo>
                    <a:pt x="230239" y="476858"/>
                  </a:lnTo>
                  <a:close/>
                </a:path>
              </a:pathLst>
            </a:custGeom>
            <a:solidFill>
              <a:srgbClr val="F1BC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16649" y="3475738"/>
              <a:ext cx="238429" cy="23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5709" y="5681209"/>
              <a:ext cx="4291965" cy="1132840"/>
            </a:xfrm>
            <a:custGeom>
              <a:avLst/>
              <a:gdLst/>
              <a:ahLst/>
              <a:cxnLst/>
              <a:rect l="l" t="t" r="r" b="b"/>
              <a:pathLst>
                <a:path w="4291965" h="1132840">
                  <a:moveTo>
                    <a:pt x="4180337" y="1132538"/>
                  </a:moveTo>
                  <a:lnTo>
                    <a:pt x="4164684" y="1132538"/>
                  </a:lnTo>
                  <a:lnTo>
                    <a:pt x="4156929" y="1131775"/>
                  </a:lnTo>
                  <a:lnTo>
                    <a:pt x="4119657" y="1120468"/>
                  </a:lnTo>
                  <a:lnTo>
                    <a:pt x="4082676" y="1092083"/>
                  </a:lnTo>
                  <a:lnTo>
                    <a:pt x="4059376" y="1051711"/>
                  </a:lnTo>
                  <a:lnTo>
                    <a:pt x="4053296" y="1021150"/>
                  </a:lnTo>
                  <a:lnTo>
                    <a:pt x="4053296" y="1005497"/>
                  </a:lnTo>
                  <a:lnTo>
                    <a:pt x="4065366" y="960470"/>
                  </a:lnTo>
                  <a:lnTo>
                    <a:pt x="4093745" y="923489"/>
                  </a:lnTo>
                  <a:lnTo>
                    <a:pt x="4134123" y="900189"/>
                  </a:lnTo>
                  <a:lnTo>
                    <a:pt x="4164684" y="894109"/>
                  </a:lnTo>
                  <a:lnTo>
                    <a:pt x="4180337" y="894109"/>
                  </a:lnTo>
                  <a:lnTo>
                    <a:pt x="4225364" y="906179"/>
                  </a:lnTo>
                  <a:lnTo>
                    <a:pt x="4262345" y="934558"/>
                  </a:lnTo>
                  <a:lnTo>
                    <a:pt x="4285645" y="974931"/>
                  </a:lnTo>
                  <a:lnTo>
                    <a:pt x="4291725" y="1005497"/>
                  </a:lnTo>
                  <a:lnTo>
                    <a:pt x="4291725" y="1021150"/>
                  </a:lnTo>
                  <a:lnTo>
                    <a:pt x="4279655" y="1066177"/>
                  </a:lnTo>
                  <a:lnTo>
                    <a:pt x="4251270" y="1103158"/>
                  </a:lnTo>
                  <a:lnTo>
                    <a:pt x="4210898" y="1126458"/>
                  </a:lnTo>
                  <a:lnTo>
                    <a:pt x="4180337" y="1132538"/>
                  </a:lnTo>
                  <a:close/>
                </a:path>
                <a:path w="4291965" h="1132840">
                  <a:moveTo>
                    <a:pt x="246237" y="476858"/>
                  </a:moveTo>
                  <a:lnTo>
                    <a:pt x="230620" y="476858"/>
                  </a:lnTo>
                  <a:lnTo>
                    <a:pt x="222829" y="476476"/>
                  </a:lnTo>
                  <a:lnTo>
                    <a:pt x="184258" y="470754"/>
                  </a:lnTo>
                  <a:lnTo>
                    <a:pt x="139969" y="455721"/>
                  </a:lnTo>
                  <a:lnTo>
                    <a:pt x="99472" y="432337"/>
                  </a:lnTo>
                  <a:lnTo>
                    <a:pt x="64310" y="401502"/>
                  </a:lnTo>
                  <a:lnTo>
                    <a:pt x="35841" y="364397"/>
                  </a:lnTo>
                  <a:lnTo>
                    <a:pt x="15158" y="322457"/>
                  </a:lnTo>
                  <a:lnTo>
                    <a:pt x="3057" y="277287"/>
                  </a:lnTo>
                  <a:lnTo>
                    <a:pt x="0" y="246237"/>
                  </a:lnTo>
                  <a:lnTo>
                    <a:pt x="0" y="230620"/>
                  </a:lnTo>
                  <a:lnTo>
                    <a:pt x="6103" y="184252"/>
                  </a:lnTo>
                  <a:lnTo>
                    <a:pt x="21136" y="139969"/>
                  </a:lnTo>
                  <a:lnTo>
                    <a:pt x="44520" y="99472"/>
                  </a:lnTo>
                  <a:lnTo>
                    <a:pt x="75355" y="64310"/>
                  </a:lnTo>
                  <a:lnTo>
                    <a:pt x="112455" y="35841"/>
                  </a:lnTo>
                  <a:lnTo>
                    <a:pt x="154400" y="15158"/>
                  </a:lnTo>
                  <a:lnTo>
                    <a:pt x="199571" y="3057"/>
                  </a:lnTo>
                  <a:lnTo>
                    <a:pt x="230620" y="0"/>
                  </a:lnTo>
                  <a:lnTo>
                    <a:pt x="246237" y="0"/>
                  </a:lnTo>
                  <a:lnTo>
                    <a:pt x="292600" y="6103"/>
                  </a:lnTo>
                  <a:lnTo>
                    <a:pt x="336888" y="21136"/>
                  </a:lnTo>
                  <a:lnTo>
                    <a:pt x="377385" y="44520"/>
                  </a:lnTo>
                  <a:lnTo>
                    <a:pt x="412548" y="75355"/>
                  </a:lnTo>
                  <a:lnTo>
                    <a:pt x="441016" y="112455"/>
                  </a:lnTo>
                  <a:lnTo>
                    <a:pt x="461694" y="154400"/>
                  </a:lnTo>
                  <a:lnTo>
                    <a:pt x="473800" y="199571"/>
                  </a:lnTo>
                  <a:lnTo>
                    <a:pt x="476858" y="230620"/>
                  </a:lnTo>
                  <a:lnTo>
                    <a:pt x="476858" y="246237"/>
                  </a:lnTo>
                  <a:lnTo>
                    <a:pt x="470754" y="292600"/>
                  </a:lnTo>
                  <a:lnTo>
                    <a:pt x="455721" y="336888"/>
                  </a:lnTo>
                  <a:lnTo>
                    <a:pt x="432337" y="377385"/>
                  </a:lnTo>
                  <a:lnTo>
                    <a:pt x="401502" y="412548"/>
                  </a:lnTo>
                  <a:lnTo>
                    <a:pt x="364403" y="441016"/>
                  </a:lnTo>
                  <a:lnTo>
                    <a:pt x="322457" y="461700"/>
                  </a:lnTo>
                  <a:lnTo>
                    <a:pt x="277287" y="473800"/>
                  </a:lnTo>
                  <a:lnTo>
                    <a:pt x="246237" y="476858"/>
                  </a:lnTo>
                  <a:close/>
                </a:path>
              </a:pathLst>
            </a:custGeom>
            <a:solidFill>
              <a:srgbClr val="FAC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20996" y="7230998"/>
              <a:ext cx="238429" cy="23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03745" y="4071811"/>
              <a:ext cx="3874770" cy="1311910"/>
            </a:xfrm>
            <a:custGeom>
              <a:avLst/>
              <a:gdLst/>
              <a:ahLst/>
              <a:cxnLst/>
              <a:rect l="l" t="t" r="r" b="b"/>
              <a:pathLst>
                <a:path w="3874769" h="1311910">
                  <a:moveTo>
                    <a:pt x="149018" y="1311360"/>
                  </a:moveTo>
                  <a:lnTo>
                    <a:pt x="105759" y="1304944"/>
                  </a:lnTo>
                  <a:lnTo>
                    <a:pt x="66229" y="1286248"/>
                  </a:lnTo>
                  <a:lnTo>
                    <a:pt x="33824" y="1256879"/>
                  </a:lnTo>
                  <a:lnTo>
                    <a:pt x="11343" y="1219368"/>
                  </a:lnTo>
                  <a:lnTo>
                    <a:pt x="715" y="1176949"/>
                  </a:lnTo>
                  <a:lnTo>
                    <a:pt x="0" y="1162342"/>
                  </a:lnTo>
                  <a:lnTo>
                    <a:pt x="178" y="1155020"/>
                  </a:lnTo>
                  <a:lnTo>
                    <a:pt x="8707" y="1112146"/>
                  </a:lnTo>
                  <a:lnTo>
                    <a:pt x="29329" y="1073565"/>
                  </a:lnTo>
                  <a:lnTo>
                    <a:pt x="60241" y="1042653"/>
                  </a:lnTo>
                  <a:lnTo>
                    <a:pt x="98822" y="1022031"/>
                  </a:lnTo>
                  <a:lnTo>
                    <a:pt x="141696" y="1013502"/>
                  </a:lnTo>
                  <a:lnTo>
                    <a:pt x="149018" y="1013324"/>
                  </a:lnTo>
                  <a:lnTo>
                    <a:pt x="156340" y="1013502"/>
                  </a:lnTo>
                  <a:lnTo>
                    <a:pt x="199213" y="1022031"/>
                  </a:lnTo>
                  <a:lnTo>
                    <a:pt x="237795" y="1042653"/>
                  </a:lnTo>
                  <a:lnTo>
                    <a:pt x="268707" y="1073565"/>
                  </a:lnTo>
                  <a:lnTo>
                    <a:pt x="289328" y="1112146"/>
                  </a:lnTo>
                  <a:lnTo>
                    <a:pt x="297857" y="1155020"/>
                  </a:lnTo>
                  <a:lnTo>
                    <a:pt x="298036" y="1162342"/>
                  </a:lnTo>
                  <a:lnTo>
                    <a:pt x="297857" y="1169664"/>
                  </a:lnTo>
                  <a:lnTo>
                    <a:pt x="289328" y="1212535"/>
                  </a:lnTo>
                  <a:lnTo>
                    <a:pt x="268707" y="1251119"/>
                  </a:lnTo>
                  <a:lnTo>
                    <a:pt x="237795" y="1282031"/>
                  </a:lnTo>
                  <a:lnTo>
                    <a:pt x="199213" y="1302652"/>
                  </a:lnTo>
                  <a:lnTo>
                    <a:pt x="156340" y="1311181"/>
                  </a:lnTo>
                  <a:lnTo>
                    <a:pt x="149018" y="1311360"/>
                  </a:lnTo>
                  <a:close/>
                </a:path>
                <a:path w="3874769" h="1311910">
                  <a:moveTo>
                    <a:pt x="3790934" y="178821"/>
                  </a:moveTo>
                  <a:lnTo>
                    <a:pt x="3779192" y="178821"/>
                  </a:lnTo>
                  <a:lnTo>
                    <a:pt x="3773380" y="178249"/>
                  </a:lnTo>
                  <a:lnTo>
                    <a:pt x="3730504" y="160492"/>
                  </a:lnTo>
                  <a:lnTo>
                    <a:pt x="3704706" y="129049"/>
                  </a:lnTo>
                  <a:lnTo>
                    <a:pt x="3695652" y="95282"/>
                  </a:lnTo>
                  <a:lnTo>
                    <a:pt x="3695652" y="83539"/>
                  </a:lnTo>
                  <a:lnTo>
                    <a:pt x="3707460" y="44616"/>
                  </a:lnTo>
                  <a:lnTo>
                    <a:pt x="3740268" y="11808"/>
                  </a:lnTo>
                  <a:lnTo>
                    <a:pt x="3779192" y="0"/>
                  </a:lnTo>
                  <a:lnTo>
                    <a:pt x="3790934" y="0"/>
                  </a:lnTo>
                  <a:lnTo>
                    <a:pt x="3829858" y="11808"/>
                  </a:lnTo>
                  <a:lnTo>
                    <a:pt x="3862666" y="44616"/>
                  </a:lnTo>
                  <a:lnTo>
                    <a:pt x="3874474" y="83539"/>
                  </a:lnTo>
                  <a:lnTo>
                    <a:pt x="3874474" y="95282"/>
                  </a:lnTo>
                  <a:lnTo>
                    <a:pt x="3862666" y="134205"/>
                  </a:lnTo>
                  <a:lnTo>
                    <a:pt x="3829858" y="167013"/>
                  </a:lnTo>
                  <a:lnTo>
                    <a:pt x="3790934" y="178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62721" y="3875107"/>
              <a:ext cx="3135630" cy="2062480"/>
            </a:xfrm>
            <a:custGeom>
              <a:avLst/>
              <a:gdLst/>
              <a:ahLst/>
              <a:cxnLst/>
              <a:rect l="l" t="t" r="r" b="b"/>
              <a:pathLst>
                <a:path w="3135630" h="2062479">
                  <a:moveTo>
                    <a:pt x="3135343" y="2062412"/>
                  </a:moveTo>
                  <a:lnTo>
                    <a:pt x="0" y="2062352"/>
                  </a:lnTo>
                  <a:lnTo>
                    <a:pt x="0" y="246356"/>
                  </a:lnTo>
                  <a:lnTo>
                    <a:pt x="4062" y="196768"/>
                  </a:lnTo>
                  <a:lnTo>
                    <a:pt x="15709" y="150554"/>
                  </a:lnTo>
                  <a:lnTo>
                    <a:pt x="34133" y="108710"/>
                  </a:lnTo>
                  <a:lnTo>
                    <a:pt x="58526" y="72236"/>
                  </a:lnTo>
                  <a:lnTo>
                    <a:pt x="88080" y="42130"/>
                  </a:lnTo>
                  <a:lnTo>
                    <a:pt x="121987" y="19390"/>
                  </a:lnTo>
                  <a:lnTo>
                    <a:pt x="159437" y="5013"/>
                  </a:lnTo>
                  <a:lnTo>
                    <a:pt x="199624" y="0"/>
                  </a:lnTo>
                  <a:lnTo>
                    <a:pt x="2935659" y="0"/>
                  </a:lnTo>
                  <a:lnTo>
                    <a:pt x="2975848" y="5013"/>
                  </a:lnTo>
                  <a:lnTo>
                    <a:pt x="3013306" y="19390"/>
                  </a:lnTo>
                  <a:lnTo>
                    <a:pt x="3047222" y="42130"/>
                  </a:lnTo>
                  <a:lnTo>
                    <a:pt x="3076787" y="72236"/>
                  </a:lnTo>
                  <a:lnTo>
                    <a:pt x="3101191" y="108710"/>
                  </a:lnTo>
                  <a:lnTo>
                    <a:pt x="3119625" y="150554"/>
                  </a:lnTo>
                  <a:lnTo>
                    <a:pt x="3131279" y="196768"/>
                  </a:lnTo>
                  <a:lnTo>
                    <a:pt x="3135343" y="246356"/>
                  </a:lnTo>
                  <a:lnTo>
                    <a:pt x="3135343" y="2062412"/>
                  </a:lnTo>
                  <a:close/>
                </a:path>
              </a:pathLst>
            </a:custGeom>
            <a:solidFill>
              <a:srgbClr val="FD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20996" y="3833382"/>
              <a:ext cx="3218815" cy="2146300"/>
            </a:xfrm>
            <a:custGeom>
              <a:avLst/>
              <a:gdLst/>
              <a:ahLst/>
              <a:cxnLst/>
              <a:rect l="l" t="t" r="r" b="b"/>
              <a:pathLst>
                <a:path w="3218815" h="2146300">
                  <a:moveTo>
                    <a:pt x="3218794" y="2145862"/>
                  </a:moveTo>
                  <a:lnTo>
                    <a:pt x="0" y="2145803"/>
                  </a:lnTo>
                  <a:lnTo>
                    <a:pt x="0" y="288082"/>
                  </a:lnTo>
                  <a:lnTo>
                    <a:pt x="3906" y="236474"/>
                  </a:lnTo>
                  <a:lnTo>
                    <a:pt x="15162" y="187829"/>
                  </a:lnTo>
                  <a:lnTo>
                    <a:pt x="33073" y="142978"/>
                  </a:lnTo>
                  <a:lnTo>
                    <a:pt x="56943" y="102749"/>
                  </a:lnTo>
                  <a:lnTo>
                    <a:pt x="86076" y="67972"/>
                  </a:lnTo>
                  <a:lnTo>
                    <a:pt x="119779" y="39479"/>
                  </a:lnTo>
                  <a:lnTo>
                    <a:pt x="157356" y="18100"/>
                  </a:lnTo>
                  <a:lnTo>
                    <a:pt x="198111" y="4663"/>
                  </a:lnTo>
                  <a:lnTo>
                    <a:pt x="241349" y="0"/>
                  </a:lnTo>
                  <a:lnTo>
                    <a:pt x="2977444" y="0"/>
                  </a:lnTo>
                  <a:lnTo>
                    <a:pt x="3020682" y="4663"/>
                  </a:lnTo>
                  <a:lnTo>
                    <a:pt x="3061437" y="18100"/>
                  </a:lnTo>
                  <a:lnTo>
                    <a:pt x="3099014" y="39479"/>
                  </a:lnTo>
                  <a:lnTo>
                    <a:pt x="3132717" y="67972"/>
                  </a:lnTo>
                  <a:lnTo>
                    <a:pt x="241469" y="83450"/>
                  </a:lnTo>
                  <a:lnTo>
                    <a:pt x="200026" y="90904"/>
                  </a:lnTo>
                  <a:lnTo>
                    <a:pt x="162447" y="111851"/>
                  </a:lnTo>
                  <a:lnTo>
                    <a:pt x="130368" y="144167"/>
                  </a:lnTo>
                  <a:lnTo>
                    <a:pt x="105427" y="185727"/>
                  </a:lnTo>
                  <a:lnTo>
                    <a:pt x="89262" y="234407"/>
                  </a:lnTo>
                  <a:lnTo>
                    <a:pt x="83509" y="288082"/>
                  </a:lnTo>
                  <a:lnTo>
                    <a:pt x="83509" y="2062352"/>
                  </a:lnTo>
                  <a:lnTo>
                    <a:pt x="3218794" y="2062412"/>
                  </a:lnTo>
                  <a:lnTo>
                    <a:pt x="3218794" y="2145862"/>
                  </a:lnTo>
                  <a:close/>
                </a:path>
                <a:path w="3218815" h="2146300">
                  <a:moveTo>
                    <a:pt x="3218794" y="2062412"/>
                  </a:moveTo>
                  <a:lnTo>
                    <a:pt x="3135403" y="2062412"/>
                  </a:lnTo>
                  <a:lnTo>
                    <a:pt x="3135403" y="288082"/>
                  </a:lnTo>
                  <a:lnTo>
                    <a:pt x="3129647" y="234407"/>
                  </a:lnTo>
                  <a:lnTo>
                    <a:pt x="3113472" y="185727"/>
                  </a:lnTo>
                  <a:lnTo>
                    <a:pt x="3088522" y="144167"/>
                  </a:lnTo>
                  <a:lnTo>
                    <a:pt x="3056439" y="111851"/>
                  </a:lnTo>
                  <a:lnTo>
                    <a:pt x="3018865" y="90904"/>
                  </a:lnTo>
                  <a:lnTo>
                    <a:pt x="2977444" y="83450"/>
                  </a:lnTo>
                  <a:lnTo>
                    <a:pt x="3145683" y="83450"/>
                  </a:lnTo>
                  <a:lnTo>
                    <a:pt x="3185720" y="142978"/>
                  </a:lnTo>
                  <a:lnTo>
                    <a:pt x="3203631" y="187829"/>
                  </a:lnTo>
                  <a:lnTo>
                    <a:pt x="3214887" y="236474"/>
                  </a:lnTo>
                  <a:lnTo>
                    <a:pt x="3218794" y="288082"/>
                  </a:lnTo>
                  <a:lnTo>
                    <a:pt x="3218794" y="2062412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48829" y="4161230"/>
              <a:ext cx="2563495" cy="1550035"/>
            </a:xfrm>
            <a:custGeom>
              <a:avLst/>
              <a:gdLst/>
              <a:ahLst/>
              <a:cxnLst/>
              <a:rect l="l" t="t" r="r" b="b"/>
              <a:pathLst>
                <a:path w="2563494" h="1550035">
                  <a:moveTo>
                    <a:pt x="2563114" y="0"/>
                  </a:moveTo>
                  <a:lnTo>
                    <a:pt x="0" y="0"/>
                  </a:lnTo>
                  <a:lnTo>
                    <a:pt x="0" y="1226896"/>
                  </a:lnTo>
                  <a:lnTo>
                    <a:pt x="0" y="1549793"/>
                  </a:lnTo>
                  <a:lnTo>
                    <a:pt x="2563114" y="1549793"/>
                  </a:lnTo>
                  <a:lnTo>
                    <a:pt x="2563114" y="253326"/>
                  </a:lnTo>
                  <a:lnTo>
                    <a:pt x="2563114" y="0"/>
                  </a:lnTo>
                  <a:close/>
                </a:path>
              </a:pathLst>
            </a:custGeom>
            <a:solidFill>
              <a:srgbClr val="BF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19022" y="4384750"/>
              <a:ext cx="2623185" cy="1356360"/>
            </a:xfrm>
            <a:custGeom>
              <a:avLst/>
              <a:gdLst/>
              <a:ahLst/>
              <a:cxnLst/>
              <a:rect l="l" t="t" r="r" b="b"/>
              <a:pathLst>
                <a:path w="2623184" h="1356360">
                  <a:moveTo>
                    <a:pt x="1378140" y="782624"/>
                  </a:moveTo>
                  <a:lnTo>
                    <a:pt x="1375956" y="771398"/>
                  </a:lnTo>
                  <a:lnTo>
                    <a:pt x="1369428" y="761542"/>
                  </a:lnTo>
                  <a:lnTo>
                    <a:pt x="1359573" y="755015"/>
                  </a:lnTo>
                  <a:lnTo>
                    <a:pt x="1348346" y="752830"/>
                  </a:lnTo>
                  <a:lnTo>
                    <a:pt x="1337132" y="755015"/>
                  </a:lnTo>
                  <a:lnTo>
                    <a:pt x="1327277" y="761542"/>
                  </a:lnTo>
                  <a:lnTo>
                    <a:pt x="1074420" y="1014399"/>
                  </a:lnTo>
                  <a:lnTo>
                    <a:pt x="1067892" y="1024255"/>
                  </a:lnTo>
                  <a:lnTo>
                    <a:pt x="1065707" y="1035469"/>
                  </a:lnTo>
                  <a:lnTo>
                    <a:pt x="1067892" y="1046695"/>
                  </a:lnTo>
                  <a:lnTo>
                    <a:pt x="1074420" y="1056551"/>
                  </a:lnTo>
                  <a:lnTo>
                    <a:pt x="1080262" y="1062329"/>
                  </a:lnTo>
                  <a:lnTo>
                    <a:pt x="1087894" y="1065250"/>
                  </a:lnTo>
                  <a:lnTo>
                    <a:pt x="1103160" y="1065250"/>
                  </a:lnTo>
                  <a:lnTo>
                    <a:pt x="1110792" y="1062329"/>
                  </a:lnTo>
                  <a:lnTo>
                    <a:pt x="1369428" y="803694"/>
                  </a:lnTo>
                  <a:lnTo>
                    <a:pt x="1375956" y="793838"/>
                  </a:lnTo>
                  <a:lnTo>
                    <a:pt x="1378140" y="782624"/>
                  </a:lnTo>
                  <a:close/>
                </a:path>
                <a:path w="2623184" h="1356360">
                  <a:moveTo>
                    <a:pt x="2622727" y="29806"/>
                  </a:moveTo>
                  <a:lnTo>
                    <a:pt x="2620378" y="18211"/>
                  </a:lnTo>
                  <a:lnTo>
                    <a:pt x="2613990" y="8737"/>
                  </a:lnTo>
                  <a:lnTo>
                    <a:pt x="2604516" y="2349"/>
                  </a:lnTo>
                  <a:lnTo>
                    <a:pt x="2592921" y="0"/>
                  </a:lnTo>
                  <a:lnTo>
                    <a:pt x="2581325" y="2349"/>
                  </a:lnTo>
                  <a:lnTo>
                    <a:pt x="2571851" y="8737"/>
                  </a:lnTo>
                  <a:lnTo>
                    <a:pt x="2565463" y="18211"/>
                  </a:lnTo>
                  <a:lnTo>
                    <a:pt x="2563114" y="29806"/>
                  </a:lnTo>
                  <a:lnTo>
                    <a:pt x="2563114" y="1296466"/>
                  </a:lnTo>
                  <a:lnTo>
                    <a:pt x="59613" y="1296466"/>
                  </a:lnTo>
                  <a:lnTo>
                    <a:pt x="59613" y="1003376"/>
                  </a:lnTo>
                  <a:lnTo>
                    <a:pt x="29806" y="973569"/>
                  </a:lnTo>
                  <a:lnTo>
                    <a:pt x="18211" y="975918"/>
                  </a:lnTo>
                  <a:lnTo>
                    <a:pt x="8737" y="982306"/>
                  </a:lnTo>
                  <a:lnTo>
                    <a:pt x="2349" y="991781"/>
                  </a:lnTo>
                  <a:lnTo>
                    <a:pt x="0" y="1003376"/>
                  </a:lnTo>
                  <a:lnTo>
                    <a:pt x="0" y="1326273"/>
                  </a:lnTo>
                  <a:lnTo>
                    <a:pt x="2349" y="1337868"/>
                  </a:lnTo>
                  <a:lnTo>
                    <a:pt x="8737" y="1347343"/>
                  </a:lnTo>
                  <a:lnTo>
                    <a:pt x="18211" y="1353731"/>
                  </a:lnTo>
                  <a:lnTo>
                    <a:pt x="29806" y="1356067"/>
                  </a:lnTo>
                  <a:lnTo>
                    <a:pt x="2592921" y="1356067"/>
                  </a:lnTo>
                  <a:lnTo>
                    <a:pt x="2604516" y="1353731"/>
                  </a:lnTo>
                  <a:lnTo>
                    <a:pt x="2613990" y="1347343"/>
                  </a:lnTo>
                  <a:lnTo>
                    <a:pt x="2620378" y="1337868"/>
                  </a:lnTo>
                  <a:lnTo>
                    <a:pt x="2622727" y="1326273"/>
                  </a:lnTo>
                  <a:lnTo>
                    <a:pt x="2622727" y="29806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48836" y="4161222"/>
              <a:ext cx="2563495" cy="824865"/>
            </a:xfrm>
            <a:custGeom>
              <a:avLst/>
              <a:gdLst/>
              <a:ahLst/>
              <a:cxnLst/>
              <a:rect l="l" t="t" r="r" b="b"/>
              <a:pathLst>
                <a:path w="2563494" h="824864">
                  <a:moveTo>
                    <a:pt x="0" y="824845"/>
                  </a:moveTo>
                  <a:lnTo>
                    <a:pt x="0" y="0"/>
                  </a:lnTo>
                  <a:lnTo>
                    <a:pt x="2563113" y="0"/>
                  </a:lnTo>
                  <a:lnTo>
                    <a:pt x="0" y="824845"/>
                  </a:lnTo>
                  <a:close/>
                </a:path>
              </a:pathLst>
            </a:custGeom>
            <a:solidFill>
              <a:srgbClr val="BF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19033" y="4131419"/>
              <a:ext cx="2623185" cy="884555"/>
            </a:xfrm>
            <a:custGeom>
              <a:avLst/>
              <a:gdLst/>
              <a:ahLst/>
              <a:cxnLst/>
              <a:rect l="l" t="t" r="r" b="b"/>
              <a:pathLst>
                <a:path w="2623184" h="884554">
                  <a:moveTo>
                    <a:pt x="29803" y="884512"/>
                  </a:moveTo>
                  <a:lnTo>
                    <a:pt x="18206" y="882169"/>
                  </a:lnTo>
                  <a:lnTo>
                    <a:pt x="8732" y="875780"/>
                  </a:lnTo>
                  <a:lnTo>
                    <a:pt x="2343" y="866306"/>
                  </a:lnTo>
                  <a:lnTo>
                    <a:pt x="0" y="854709"/>
                  </a:lnTo>
                  <a:lnTo>
                    <a:pt x="0" y="29803"/>
                  </a:lnTo>
                  <a:lnTo>
                    <a:pt x="2343" y="18206"/>
                  </a:lnTo>
                  <a:lnTo>
                    <a:pt x="8732" y="8732"/>
                  </a:lnTo>
                  <a:lnTo>
                    <a:pt x="18206" y="2343"/>
                  </a:lnTo>
                  <a:lnTo>
                    <a:pt x="29803" y="0"/>
                  </a:lnTo>
                  <a:lnTo>
                    <a:pt x="2592917" y="0"/>
                  </a:lnTo>
                  <a:lnTo>
                    <a:pt x="2604514" y="2343"/>
                  </a:lnTo>
                  <a:lnTo>
                    <a:pt x="2613988" y="8732"/>
                  </a:lnTo>
                  <a:lnTo>
                    <a:pt x="2620377" y="18206"/>
                  </a:lnTo>
                  <a:lnTo>
                    <a:pt x="2622721" y="29803"/>
                  </a:lnTo>
                  <a:lnTo>
                    <a:pt x="2620377" y="41400"/>
                  </a:lnTo>
                  <a:lnTo>
                    <a:pt x="2613988" y="50874"/>
                  </a:lnTo>
                  <a:lnTo>
                    <a:pt x="2604514" y="57263"/>
                  </a:lnTo>
                  <a:lnTo>
                    <a:pt x="2592917" y="59607"/>
                  </a:lnTo>
                  <a:lnTo>
                    <a:pt x="59607" y="59607"/>
                  </a:lnTo>
                  <a:lnTo>
                    <a:pt x="59607" y="854709"/>
                  </a:lnTo>
                  <a:lnTo>
                    <a:pt x="57263" y="866306"/>
                  </a:lnTo>
                  <a:lnTo>
                    <a:pt x="50874" y="875780"/>
                  </a:lnTo>
                  <a:lnTo>
                    <a:pt x="41400" y="882169"/>
                  </a:lnTo>
                  <a:lnTo>
                    <a:pt x="29803" y="884512"/>
                  </a:lnTo>
                  <a:close/>
                </a:path>
              </a:pathLst>
            </a:custGeom>
            <a:solidFill>
              <a:srgbClr val="46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443566" y="5961363"/>
              <a:ext cx="3374390" cy="334010"/>
            </a:xfrm>
            <a:custGeom>
              <a:avLst/>
              <a:gdLst/>
              <a:ahLst/>
              <a:cxnLst/>
              <a:rect l="l" t="t" r="r" b="b"/>
              <a:pathLst>
                <a:path w="3374390" h="334010">
                  <a:moveTo>
                    <a:pt x="3156206" y="333800"/>
                  </a:moveTo>
                  <a:lnTo>
                    <a:pt x="217566" y="333800"/>
                  </a:lnTo>
                  <a:lnTo>
                    <a:pt x="167733" y="328007"/>
                  </a:lnTo>
                  <a:lnTo>
                    <a:pt x="121960" y="311508"/>
                  </a:lnTo>
                  <a:lnTo>
                    <a:pt x="81560" y="285626"/>
                  </a:lnTo>
                  <a:lnTo>
                    <a:pt x="47850" y="251686"/>
                  </a:lnTo>
                  <a:lnTo>
                    <a:pt x="22143" y="211010"/>
                  </a:lnTo>
                  <a:lnTo>
                    <a:pt x="5754" y="164922"/>
                  </a:lnTo>
                  <a:lnTo>
                    <a:pt x="0" y="114744"/>
                  </a:lnTo>
                  <a:lnTo>
                    <a:pt x="0" y="0"/>
                  </a:lnTo>
                  <a:lnTo>
                    <a:pt x="3373773" y="0"/>
                  </a:lnTo>
                  <a:lnTo>
                    <a:pt x="3373773" y="114744"/>
                  </a:lnTo>
                  <a:lnTo>
                    <a:pt x="3368015" y="164903"/>
                  </a:lnTo>
                  <a:lnTo>
                    <a:pt x="3351619" y="210984"/>
                  </a:lnTo>
                  <a:lnTo>
                    <a:pt x="3325904" y="251661"/>
                  </a:lnTo>
                  <a:lnTo>
                    <a:pt x="3292187" y="285608"/>
                  </a:lnTo>
                  <a:lnTo>
                    <a:pt x="3251786" y="311497"/>
                  </a:lnTo>
                  <a:lnTo>
                    <a:pt x="3206020" y="328004"/>
                  </a:lnTo>
                  <a:lnTo>
                    <a:pt x="3156206" y="333800"/>
                  </a:lnTo>
                  <a:close/>
                </a:path>
              </a:pathLst>
            </a:custGeom>
            <a:solidFill>
              <a:srgbClr val="E1DF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01782" y="3550918"/>
              <a:ext cx="3457223" cy="27859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6956" y="4059778"/>
            <a:ext cx="5855970" cy="462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100"/>
              </a:spcBef>
            </a:pPr>
            <a:r>
              <a:rPr sz="8650" b="1" spc="-465" dirty="0">
                <a:latin typeface="Verdana"/>
                <a:cs typeface="Verdana"/>
              </a:rPr>
              <a:t>Random  </a:t>
            </a:r>
            <a:r>
              <a:rPr sz="8650" b="1" spc="-515" dirty="0">
                <a:latin typeface="Verdana"/>
                <a:cs typeface="Verdana"/>
              </a:rPr>
              <a:t>Password  </a:t>
            </a:r>
            <a:r>
              <a:rPr sz="8650" b="1" spc="395" dirty="0">
                <a:latin typeface="Verdana"/>
                <a:cs typeface="Verdana"/>
              </a:rPr>
              <a:t>G</a:t>
            </a:r>
            <a:r>
              <a:rPr sz="8650" b="1" spc="-320" dirty="0">
                <a:latin typeface="Verdana"/>
                <a:cs typeface="Verdana"/>
              </a:rPr>
              <a:t>e</a:t>
            </a:r>
            <a:r>
              <a:rPr sz="8650" b="1" spc="-635" dirty="0">
                <a:latin typeface="Verdana"/>
                <a:cs typeface="Verdana"/>
              </a:rPr>
              <a:t>n</a:t>
            </a:r>
            <a:r>
              <a:rPr sz="8650" b="1" spc="-320" dirty="0">
                <a:latin typeface="Verdana"/>
                <a:cs typeface="Verdana"/>
              </a:rPr>
              <a:t>e</a:t>
            </a:r>
            <a:r>
              <a:rPr sz="8650" b="1" spc="-625" dirty="0">
                <a:latin typeface="Verdana"/>
                <a:cs typeface="Verdana"/>
              </a:rPr>
              <a:t>r</a:t>
            </a:r>
            <a:r>
              <a:rPr sz="8650" b="1" spc="-630" dirty="0">
                <a:latin typeface="Verdana"/>
                <a:cs typeface="Verdana"/>
              </a:rPr>
              <a:t>a</a:t>
            </a:r>
            <a:r>
              <a:rPr sz="8650" b="1" spc="-50" dirty="0">
                <a:latin typeface="Verdana"/>
                <a:cs typeface="Verdana"/>
              </a:rPr>
              <a:t>t</a:t>
            </a:r>
            <a:r>
              <a:rPr sz="8650" b="1" spc="-220" dirty="0">
                <a:latin typeface="Verdana"/>
                <a:cs typeface="Verdana"/>
              </a:rPr>
              <a:t>o</a:t>
            </a:r>
            <a:r>
              <a:rPr sz="8650" b="1" spc="-625" dirty="0">
                <a:latin typeface="Verdana"/>
                <a:cs typeface="Verdana"/>
              </a:rPr>
              <a:t>r</a:t>
            </a:r>
            <a:endParaRPr sz="865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827140" y="682997"/>
            <a:ext cx="13644244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600" spc="540" dirty="0">
                <a:solidFill>
                  <a:srgbClr val="FF1616"/>
                </a:solidFill>
              </a:rPr>
              <a:t>Mini </a:t>
            </a:r>
            <a:r>
              <a:rPr sz="8600" spc="555" dirty="0">
                <a:solidFill>
                  <a:srgbClr val="FF1616"/>
                </a:solidFill>
              </a:rPr>
              <a:t>Project</a:t>
            </a:r>
            <a:r>
              <a:rPr sz="8600" spc="-1685" dirty="0">
                <a:solidFill>
                  <a:srgbClr val="FF1616"/>
                </a:solidFill>
              </a:rPr>
              <a:t> </a:t>
            </a:r>
            <a:r>
              <a:rPr sz="8600" spc="545" dirty="0">
                <a:solidFill>
                  <a:srgbClr val="FF1616"/>
                </a:solidFill>
              </a:rPr>
              <a:t>Presentation</a:t>
            </a:r>
            <a:endParaRPr sz="8600"/>
          </a:p>
        </p:txBody>
      </p:sp>
      <p:sp>
        <p:nvSpPr>
          <p:cNvPr id="23" name="object 23"/>
          <p:cNvSpPr txBox="1"/>
          <p:nvPr/>
        </p:nvSpPr>
        <p:spPr>
          <a:xfrm>
            <a:off x="10442527" y="8111694"/>
            <a:ext cx="7258050" cy="153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91080" marR="5080" indent="-2279015">
              <a:lnSpc>
                <a:spcPct val="116199"/>
              </a:lnSpc>
              <a:spcBef>
                <a:spcPts val="90"/>
              </a:spcBef>
            </a:pPr>
            <a:r>
              <a:rPr sz="4250" b="1" spc="130" dirty="0">
                <a:solidFill>
                  <a:srgbClr val="004AAC"/>
                </a:solidFill>
                <a:latin typeface="Arial"/>
                <a:cs typeface="Arial"/>
              </a:rPr>
              <a:t>Submited </a:t>
            </a:r>
            <a:r>
              <a:rPr sz="4250" b="1" spc="-95" dirty="0">
                <a:solidFill>
                  <a:srgbClr val="004AAC"/>
                </a:solidFill>
                <a:latin typeface="Arial"/>
                <a:cs typeface="Arial"/>
              </a:rPr>
              <a:t>By:- </a:t>
            </a:r>
            <a:r>
              <a:rPr sz="4250" b="1" spc="30" dirty="0">
                <a:solidFill>
                  <a:srgbClr val="004AAC"/>
                </a:solidFill>
                <a:latin typeface="Arial"/>
                <a:cs typeface="Arial"/>
              </a:rPr>
              <a:t>ROHIT</a:t>
            </a:r>
            <a:r>
              <a:rPr sz="4250" b="1" spc="-305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250" b="1" spc="-185" dirty="0">
                <a:solidFill>
                  <a:srgbClr val="004AAC"/>
                </a:solidFill>
                <a:latin typeface="Arial"/>
                <a:cs typeface="Arial"/>
              </a:rPr>
              <a:t>JOSHI  </a:t>
            </a:r>
            <a:r>
              <a:rPr sz="4250" b="1" spc="70" dirty="0">
                <a:solidFill>
                  <a:srgbClr val="004AAC"/>
                </a:solidFill>
                <a:latin typeface="Arial"/>
                <a:cs typeface="Arial"/>
              </a:rPr>
              <a:t>2018663</a:t>
            </a:r>
            <a:r>
              <a:rPr sz="4250" b="1" spc="-8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4250" b="1" spc="-200" dirty="0">
                <a:solidFill>
                  <a:srgbClr val="004AAC"/>
                </a:solidFill>
                <a:latin typeface="Arial"/>
                <a:cs typeface="Arial"/>
              </a:rPr>
              <a:t>B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0116" y="2057399"/>
            <a:ext cx="441959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92605" marR="5080" indent="-1780539">
              <a:lnSpc>
                <a:spcPct val="117300"/>
              </a:lnSpc>
              <a:spcBef>
                <a:spcPts val="90"/>
              </a:spcBef>
            </a:pPr>
            <a:r>
              <a:rPr spc="35" dirty="0"/>
              <a:t>RANDOM</a:t>
            </a:r>
            <a:r>
              <a:rPr spc="-480" dirty="0"/>
              <a:t> </a:t>
            </a:r>
            <a:r>
              <a:rPr spc="-200" dirty="0"/>
              <a:t>PASSWORD  </a:t>
            </a:r>
            <a:r>
              <a:rPr spc="-220" dirty="0"/>
              <a:t>GENERATOR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256" y="3683127"/>
            <a:ext cx="10427335" cy="5703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250" b="1" spc="220" dirty="0">
                <a:latin typeface="Arial"/>
                <a:cs typeface="Arial"/>
              </a:rPr>
              <a:t>What </a:t>
            </a:r>
            <a:r>
              <a:rPr sz="4250" b="1" spc="-75" dirty="0">
                <a:latin typeface="Arial"/>
                <a:cs typeface="Arial"/>
              </a:rPr>
              <a:t>is </a:t>
            </a:r>
            <a:r>
              <a:rPr sz="4250" b="1" spc="95" dirty="0">
                <a:latin typeface="Arial"/>
                <a:cs typeface="Arial"/>
              </a:rPr>
              <a:t>Random </a:t>
            </a:r>
            <a:r>
              <a:rPr sz="4250" b="1" spc="20" dirty="0">
                <a:latin typeface="Arial"/>
                <a:cs typeface="Arial"/>
              </a:rPr>
              <a:t>Password </a:t>
            </a:r>
            <a:r>
              <a:rPr sz="4250" b="1" spc="155" dirty="0">
                <a:latin typeface="Arial"/>
                <a:cs typeface="Arial"/>
              </a:rPr>
              <a:t>Generator</a:t>
            </a:r>
            <a:r>
              <a:rPr sz="4250" b="1" spc="-670" dirty="0">
                <a:latin typeface="Arial"/>
                <a:cs typeface="Arial"/>
              </a:rPr>
              <a:t> </a:t>
            </a:r>
            <a:r>
              <a:rPr sz="4250" b="1" spc="-575" dirty="0">
                <a:latin typeface="Arial"/>
                <a:cs typeface="Arial"/>
              </a:rPr>
              <a:t>?</a:t>
            </a:r>
            <a:endParaRPr sz="4250">
              <a:latin typeface="Arial"/>
              <a:cs typeface="Arial"/>
            </a:endParaRPr>
          </a:p>
          <a:p>
            <a:pPr marL="279400" marR="605790" algn="ctr">
              <a:lnSpc>
                <a:spcPct val="115500"/>
              </a:lnSpc>
              <a:spcBef>
                <a:spcPts val="3035"/>
              </a:spcBef>
            </a:pPr>
            <a:r>
              <a:rPr sz="3300" i="1" spc="-155" dirty="0">
                <a:latin typeface="Noto Sans"/>
                <a:cs typeface="Noto Sans"/>
              </a:rPr>
              <a:t>A </a:t>
            </a:r>
            <a:r>
              <a:rPr sz="3300" i="1" spc="-95" dirty="0">
                <a:latin typeface="Noto Sans"/>
                <a:cs typeface="Noto Sans"/>
              </a:rPr>
              <a:t>password </a:t>
            </a:r>
            <a:r>
              <a:rPr sz="3300" i="1" spc="-125" dirty="0">
                <a:latin typeface="Noto Sans"/>
                <a:cs typeface="Noto Sans"/>
              </a:rPr>
              <a:t>generator </a:t>
            </a:r>
            <a:r>
              <a:rPr sz="3300" i="1" spc="-95" dirty="0">
                <a:latin typeface="Noto Sans"/>
                <a:cs typeface="Noto Sans"/>
              </a:rPr>
              <a:t>is </a:t>
            </a:r>
            <a:r>
              <a:rPr sz="3300" i="1" spc="-70" dirty="0">
                <a:latin typeface="Noto Sans"/>
                <a:cs typeface="Noto Sans"/>
              </a:rPr>
              <a:t>an </a:t>
            </a:r>
            <a:r>
              <a:rPr sz="3300" i="1" spc="-80" dirty="0">
                <a:latin typeface="Noto Sans"/>
                <a:cs typeface="Noto Sans"/>
              </a:rPr>
              <a:t>application </a:t>
            </a:r>
            <a:r>
              <a:rPr sz="3300" i="1" spc="-90" dirty="0">
                <a:latin typeface="Noto Sans"/>
                <a:cs typeface="Noto Sans"/>
              </a:rPr>
              <a:t>that </a:t>
            </a:r>
            <a:r>
              <a:rPr sz="3300" i="1" spc="-70" dirty="0">
                <a:latin typeface="Noto Sans"/>
                <a:cs typeface="Noto Sans"/>
              </a:rPr>
              <a:t>can </a:t>
            </a:r>
            <a:r>
              <a:rPr sz="3300" i="1" spc="-65" dirty="0">
                <a:latin typeface="Noto Sans"/>
                <a:cs typeface="Noto Sans"/>
              </a:rPr>
              <a:t>auto-  </a:t>
            </a:r>
            <a:r>
              <a:rPr sz="3300" i="1" spc="-135" dirty="0">
                <a:latin typeface="Noto Sans"/>
                <a:cs typeface="Noto Sans"/>
              </a:rPr>
              <a:t>generate </a:t>
            </a:r>
            <a:r>
              <a:rPr sz="3300" i="1" spc="-95" dirty="0">
                <a:latin typeface="Noto Sans"/>
                <a:cs typeface="Noto Sans"/>
              </a:rPr>
              <a:t>passwords for</a:t>
            </a:r>
            <a:r>
              <a:rPr sz="3300" i="1" spc="204" dirty="0">
                <a:latin typeface="Noto Sans"/>
                <a:cs typeface="Noto Sans"/>
              </a:rPr>
              <a:t> </a:t>
            </a:r>
            <a:r>
              <a:rPr sz="3300" i="1" spc="-70" dirty="0">
                <a:latin typeface="Noto Sans"/>
                <a:cs typeface="Noto Sans"/>
              </a:rPr>
              <a:t>you.</a:t>
            </a:r>
            <a:endParaRPr sz="33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Noto Sans"/>
              <a:cs typeface="Noto Sans"/>
            </a:endParaRPr>
          </a:p>
          <a:p>
            <a:pPr marL="519430" marR="737235" algn="ctr">
              <a:lnSpc>
                <a:spcPct val="115500"/>
              </a:lnSpc>
            </a:pPr>
            <a:r>
              <a:rPr sz="3300" i="1" spc="-114" dirty="0">
                <a:latin typeface="Noto Sans"/>
                <a:cs typeface="Noto Sans"/>
              </a:rPr>
              <a:t>These </a:t>
            </a:r>
            <a:r>
              <a:rPr sz="3300" i="1" spc="-135" dirty="0">
                <a:latin typeface="Noto Sans"/>
                <a:cs typeface="Noto Sans"/>
              </a:rPr>
              <a:t>generated </a:t>
            </a:r>
            <a:r>
              <a:rPr sz="3300" i="1" spc="-95" dirty="0">
                <a:latin typeface="Noto Sans"/>
                <a:cs typeface="Noto Sans"/>
              </a:rPr>
              <a:t>passwords </a:t>
            </a:r>
            <a:r>
              <a:rPr sz="3300" i="1" spc="-110" dirty="0">
                <a:latin typeface="Noto Sans"/>
                <a:cs typeface="Noto Sans"/>
              </a:rPr>
              <a:t>are </a:t>
            </a:r>
            <a:r>
              <a:rPr sz="3300" i="1" spc="-95" dirty="0">
                <a:latin typeface="Noto Sans"/>
                <a:cs typeface="Noto Sans"/>
              </a:rPr>
              <a:t>comprised </a:t>
            </a:r>
            <a:r>
              <a:rPr sz="3300" i="1" spc="-90" dirty="0">
                <a:latin typeface="Noto Sans"/>
                <a:cs typeface="Noto Sans"/>
              </a:rPr>
              <a:t>of </a:t>
            </a:r>
            <a:r>
              <a:rPr sz="3300" i="1" spc="-120" dirty="0">
                <a:latin typeface="Noto Sans"/>
                <a:cs typeface="Noto Sans"/>
              </a:rPr>
              <a:t>letters,  </a:t>
            </a:r>
            <a:r>
              <a:rPr sz="3300" i="1" spc="-100" dirty="0">
                <a:latin typeface="Noto Sans"/>
                <a:cs typeface="Noto Sans"/>
              </a:rPr>
              <a:t>numbers, </a:t>
            </a:r>
            <a:r>
              <a:rPr sz="3300" i="1" spc="-80" dirty="0">
                <a:latin typeface="Noto Sans"/>
                <a:cs typeface="Noto Sans"/>
              </a:rPr>
              <a:t>and</a:t>
            </a:r>
            <a:r>
              <a:rPr sz="3300" i="1" spc="80" dirty="0">
                <a:latin typeface="Noto Sans"/>
                <a:cs typeface="Noto Sans"/>
              </a:rPr>
              <a:t> </a:t>
            </a:r>
            <a:r>
              <a:rPr sz="3300" i="1" spc="-80" dirty="0">
                <a:latin typeface="Noto Sans"/>
                <a:cs typeface="Noto Sans"/>
              </a:rPr>
              <a:t>symbols.</a:t>
            </a:r>
            <a:endParaRPr sz="33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Noto Sans"/>
              <a:cs typeface="Noto Sans"/>
            </a:endParaRPr>
          </a:p>
          <a:p>
            <a:pPr marL="245745" marR="572135" algn="ctr">
              <a:lnSpc>
                <a:spcPct val="115500"/>
              </a:lnSpc>
            </a:pPr>
            <a:r>
              <a:rPr sz="3300" i="1" spc="-85" dirty="0">
                <a:latin typeface="Noto Sans"/>
                <a:cs typeface="Noto Sans"/>
              </a:rPr>
              <a:t>This </a:t>
            </a:r>
            <a:r>
              <a:rPr sz="3300" i="1" spc="-80" dirty="0">
                <a:latin typeface="Noto Sans"/>
                <a:cs typeface="Noto Sans"/>
              </a:rPr>
              <a:t>application </a:t>
            </a:r>
            <a:r>
              <a:rPr sz="3300" i="1" spc="-100" dirty="0">
                <a:latin typeface="Noto Sans"/>
                <a:cs typeface="Noto Sans"/>
              </a:rPr>
              <a:t>helps </a:t>
            </a:r>
            <a:r>
              <a:rPr sz="3300" i="1" spc="-114" dirty="0">
                <a:latin typeface="Noto Sans"/>
                <a:cs typeface="Noto Sans"/>
              </a:rPr>
              <a:t>the user create </a:t>
            </a:r>
            <a:r>
              <a:rPr sz="3300" i="1" spc="-55" dirty="0">
                <a:latin typeface="Noto Sans"/>
                <a:cs typeface="Noto Sans"/>
              </a:rPr>
              <a:t>a </a:t>
            </a:r>
            <a:r>
              <a:rPr sz="3300" i="1" spc="-85" dirty="0">
                <a:latin typeface="Noto Sans"/>
                <a:cs typeface="Noto Sans"/>
              </a:rPr>
              <a:t>solid </a:t>
            </a:r>
            <a:r>
              <a:rPr sz="3300" i="1" spc="-95" dirty="0">
                <a:latin typeface="Noto Sans"/>
                <a:cs typeface="Noto Sans"/>
              </a:rPr>
              <a:t>password  </a:t>
            </a:r>
            <a:r>
              <a:rPr sz="3300" i="1" spc="-90" dirty="0">
                <a:latin typeface="Noto Sans"/>
                <a:cs typeface="Noto Sans"/>
              </a:rPr>
              <a:t>that </a:t>
            </a:r>
            <a:r>
              <a:rPr sz="3300" i="1" spc="-80" dirty="0">
                <a:latin typeface="Noto Sans"/>
                <a:cs typeface="Noto Sans"/>
              </a:rPr>
              <a:t>cannot </a:t>
            </a:r>
            <a:r>
              <a:rPr sz="3300" i="1" spc="-114" dirty="0">
                <a:latin typeface="Noto Sans"/>
                <a:cs typeface="Noto Sans"/>
              </a:rPr>
              <a:t>be </a:t>
            </a:r>
            <a:r>
              <a:rPr sz="3300" i="1" spc="-95" dirty="0">
                <a:latin typeface="Noto Sans"/>
                <a:cs typeface="Noto Sans"/>
              </a:rPr>
              <a:t>easily </a:t>
            </a:r>
            <a:r>
              <a:rPr sz="3300" i="1" spc="-135" dirty="0">
                <a:latin typeface="Noto Sans"/>
                <a:cs typeface="Noto Sans"/>
              </a:rPr>
              <a:t>guessed </a:t>
            </a:r>
            <a:r>
              <a:rPr sz="3300" i="1" spc="-85" dirty="0">
                <a:latin typeface="Noto Sans"/>
                <a:cs typeface="Noto Sans"/>
              </a:rPr>
              <a:t>or</a:t>
            </a:r>
            <a:r>
              <a:rPr sz="3300" i="1" spc="470" dirty="0">
                <a:latin typeface="Noto Sans"/>
                <a:cs typeface="Noto Sans"/>
              </a:rPr>
              <a:t> </a:t>
            </a:r>
            <a:r>
              <a:rPr sz="3300" i="1" spc="-95" dirty="0">
                <a:latin typeface="Noto Sans"/>
                <a:cs typeface="Noto Sans"/>
              </a:rPr>
              <a:t>brute-forced.</a:t>
            </a:r>
            <a:endParaRPr sz="33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1422" y="2724687"/>
            <a:ext cx="8407877" cy="7562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541" y="3740363"/>
            <a:ext cx="7837805" cy="565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500"/>
              </a:lnSpc>
              <a:spcBef>
                <a:spcPts val="100"/>
              </a:spcBef>
            </a:pPr>
            <a:r>
              <a:rPr sz="3200" b="1" i="1" dirty="0">
                <a:latin typeface="Noto Sans"/>
                <a:cs typeface="Noto Sans"/>
              </a:rPr>
              <a:t>As </a:t>
            </a:r>
            <a:r>
              <a:rPr sz="3200" b="1" i="1" spc="-30" dirty="0">
                <a:latin typeface="Noto Sans"/>
                <a:cs typeface="Noto Sans"/>
              </a:rPr>
              <a:t>hacking </a:t>
            </a:r>
            <a:r>
              <a:rPr sz="3200" b="1" i="1" spc="-5" dirty="0">
                <a:latin typeface="Noto Sans"/>
                <a:cs typeface="Noto Sans"/>
              </a:rPr>
              <a:t>and </a:t>
            </a:r>
            <a:r>
              <a:rPr sz="3200" b="1" i="1" spc="-25" dirty="0">
                <a:latin typeface="Noto Sans"/>
                <a:cs typeface="Noto Sans"/>
              </a:rPr>
              <a:t>phishing </a:t>
            </a:r>
            <a:r>
              <a:rPr sz="3200" b="1" i="1" spc="-5" dirty="0">
                <a:latin typeface="Noto Sans"/>
                <a:cs typeface="Noto Sans"/>
              </a:rPr>
              <a:t>scams become  more advanced, many developers are  </a:t>
            </a:r>
            <a:r>
              <a:rPr sz="3200" b="1" i="1" spc="-35" dirty="0">
                <a:latin typeface="Noto Sans"/>
                <a:cs typeface="Noto Sans"/>
              </a:rPr>
              <a:t>taking </a:t>
            </a:r>
            <a:r>
              <a:rPr sz="3200" b="1" i="1" spc="-5" dirty="0">
                <a:latin typeface="Noto Sans"/>
                <a:cs typeface="Noto Sans"/>
              </a:rPr>
              <a:t>extra precautions to protect their  users. One example is </a:t>
            </a:r>
            <a:r>
              <a:rPr sz="3200" b="1" i="1" spc="-20" dirty="0">
                <a:latin typeface="Noto Sans"/>
                <a:cs typeface="Noto Sans"/>
              </a:rPr>
              <a:t>implementing </a:t>
            </a:r>
            <a:r>
              <a:rPr sz="3200" b="1" i="1" dirty="0">
                <a:latin typeface="Noto Sans"/>
                <a:cs typeface="Noto Sans"/>
              </a:rPr>
              <a:t>a  </a:t>
            </a:r>
            <a:r>
              <a:rPr sz="3200" b="1" i="1" spc="-5" dirty="0">
                <a:latin typeface="Noto Sans"/>
                <a:cs typeface="Noto Sans"/>
              </a:rPr>
              <a:t>random password </a:t>
            </a:r>
            <a:r>
              <a:rPr sz="3200" b="1" i="1" spc="-25" dirty="0">
                <a:latin typeface="Noto Sans"/>
                <a:cs typeface="Noto Sans"/>
              </a:rPr>
              <a:t>generator, </a:t>
            </a:r>
            <a:r>
              <a:rPr sz="3200" b="1" i="1" spc="-5" dirty="0">
                <a:latin typeface="Noto Sans"/>
                <a:cs typeface="Noto Sans"/>
              </a:rPr>
              <a:t>which  prompts </a:t>
            </a:r>
            <a:r>
              <a:rPr sz="3200" b="1" i="1" dirty="0">
                <a:latin typeface="Noto Sans"/>
                <a:cs typeface="Noto Sans"/>
              </a:rPr>
              <a:t>a </a:t>
            </a:r>
            <a:r>
              <a:rPr sz="3200" b="1" i="1" spc="-5" dirty="0">
                <a:latin typeface="Noto Sans"/>
                <a:cs typeface="Noto Sans"/>
              </a:rPr>
              <a:t>user to select </a:t>
            </a:r>
            <a:r>
              <a:rPr sz="3200" b="1" i="1" dirty="0">
                <a:latin typeface="Noto Sans"/>
                <a:cs typeface="Noto Sans"/>
              </a:rPr>
              <a:t>a </a:t>
            </a:r>
            <a:r>
              <a:rPr sz="3200" b="1" i="1" spc="-5" dirty="0">
                <a:latin typeface="Noto Sans"/>
                <a:cs typeface="Noto Sans"/>
              </a:rPr>
              <a:t>completely  randomized password when </a:t>
            </a:r>
            <a:r>
              <a:rPr sz="3200" b="1" i="1" spc="-35" dirty="0">
                <a:latin typeface="Noto Sans"/>
                <a:cs typeface="Noto Sans"/>
              </a:rPr>
              <a:t>registering  </a:t>
            </a:r>
            <a:r>
              <a:rPr sz="3200" b="1" i="1" dirty="0">
                <a:latin typeface="Noto Sans"/>
                <a:cs typeface="Noto Sans"/>
              </a:rPr>
              <a:t>on a </a:t>
            </a:r>
            <a:r>
              <a:rPr sz="3200" b="1" i="1" spc="-5" dirty="0">
                <a:latin typeface="Noto Sans"/>
                <a:cs typeface="Noto Sans"/>
              </a:rPr>
              <a:t>site </a:t>
            </a:r>
            <a:r>
              <a:rPr sz="3200" b="1" i="1" dirty="0">
                <a:latin typeface="Noto Sans"/>
                <a:cs typeface="Noto Sans"/>
              </a:rPr>
              <a:t>or </a:t>
            </a:r>
            <a:r>
              <a:rPr sz="3200" b="1" i="1" spc="-5" dirty="0">
                <a:latin typeface="Noto Sans"/>
                <a:cs typeface="Noto Sans"/>
              </a:rPr>
              <a:t>application, </a:t>
            </a:r>
            <a:r>
              <a:rPr sz="3200" b="1" i="1" spc="-25" dirty="0">
                <a:latin typeface="Noto Sans"/>
                <a:cs typeface="Noto Sans"/>
              </a:rPr>
              <a:t>reducing </a:t>
            </a:r>
            <a:r>
              <a:rPr sz="3200" b="1" i="1" spc="-5" dirty="0">
                <a:latin typeface="Noto Sans"/>
                <a:cs typeface="Noto Sans"/>
              </a:rPr>
              <a:t>the  chances of hackers </a:t>
            </a:r>
            <a:r>
              <a:rPr sz="3200" b="1" i="1" spc="-45" dirty="0">
                <a:latin typeface="Noto Sans"/>
                <a:cs typeface="Noto Sans"/>
              </a:rPr>
              <a:t>guessing </a:t>
            </a:r>
            <a:r>
              <a:rPr sz="3200" b="1" i="1" dirty="0">
                <a:latin typeface="Noto Sans"/>
                <a:cs typeface="Noto Sans"/>
              </a:rPr>
              <a:t>or </a:t>
            </a:r>
            <a:r>
              <a:rPr sz="3200" b="1" i="1" spc="-25" dirty="0">
                <a:latin typeface="Noto Sans"/>
                <a:cs typeface="Noto Sans"/>
              </a:rPr>
              <a:t>stealing  </a:t>
            </a:r>
            <a:r>
              <a:rPr sz="3200" b="1" i="1" spc="-40" dirty="0">
                <a:latin typeface="Noto Sans"/>
                <a:cs typeface="Noto Sans"/>
              </a:rPr>
              <a:t>login</a:t>
            </a:r>
            <a:r>
              <a:rPr sz="3200" b="1" i="1" spc="-5" dirty="0">
                <a:latin typeface="Noto Sans"/>
                <a:cs typeface="Noto Sans"/>
              </a:rPr>
              <a:t> credentials.</a:t>
            </a:r>
            <a:endParaRPr sz="3200">
              <a:latin typeface="Noto Sans"/>
              <a:cs typeface="Noto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502" y="0"/>
            <a:ext cx="683133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80665">
              <a:lnSpc>
                <a:spcPct val="115799"/>
              </a:lnSpc>
              <a:spcBef>
                <a:spcPts val="95"/>
              </a:spcBef>
            </a:pPr>
            <a:r>
              <a:rPr sz="6650" spc="370" dirty="0"/>
              <a:t>It's  </a:t>
            </a:r>
            <a:r>
              <a:rPr sz="6650" spc="315" dirty="0"/>
              <a:t>I</a:t>
            </a:r>
            <a:r>
              <a:rPr sz="6650" spc="790" dirty="0"/>
              <a:t>m</a:t>
            </a:r>
            <a:r>
              <a:rPr sz="6650" spc="600" dirty="0"/>
              <a:t>p</a:t>
            </a:r>
            <a:r>
              <a:rPr sz="6650" spc="535" dirty="0"/>
              <a:t>l</a:t>
            </a:r>
            <a:r>
              <a:rPr sz="6650" spc="5" dirty="0"/>
              <a:t>e</a:t>
            </a:r>
            <a:r>
              <a:rPr sz="6650" spc="790" dirty="0"/>
              <a:t>m</a:t>
            </a:r>
            <a:r>
              <a:rPr sz="6650" spc="5" dirty="0"/>
              <a:t>e</a:t>
            </a:r>
            <a:r>
              <a:rPr sz="6650" spc="590" dirty="0"/>
              <a:t>n</a:t>
            </a:r>
            <a:r>
              <a:rPr sz="6650" spc="1180" dirty="0"/>
              <a:t>t</a:t>
            </a:r>
            <a:r>
              <a:rPr sz="6650" spc="350" dirty="0"/>
              <a:t>a</a:t>
            </a:r>
            <a:r>
              <a:rPr sz="6650" spc="1180" dirty="0"/>
              <a:t>t</a:t>
            </a:r>
            <a:r>
              <a:rPr sz="6650" spc="505" dirty="0"/>
              <a:t>i</a:t>
            </a:r>
            <a:r>
              <a:rPr sz="6650" spc="565" dirty="0"/>
              <a:t>o</a:t>
            </a:r>
            <a:r>
              <a:rPr sz="6650" spc="595" dirty="0"/>
              <a:t>n</a:t>
            </a:r>
            <a:endParaRPr sz="6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78389" y="659690"/>
            <a:ext cx="2676525" cy="2179320"/>
            <a:chOff x="10578389" y="659690"/>
            <a:chExt cx="2676525" cy="2179320"/>
          </a:xfrm>
        </p:grpSpPr>
        <p:sp>
          <p:nvSpPr>
            <p:cNvPr id="3" name="object 3"/>
            <p:cNvSpPr/>
            <p:nvPr/>
          </p:nvSpPr>
          <p:spPr>
            <a:xfrm>
              <a:off x="10617596" y="698897"/>
              <a:ext cx="2598420" cy="2100580"/>
            </a:xfrm>
            <a:custGeom>
              <a:avLst/>
              <a:gdLst/>
              <a:ahLst/>
              <a:cxnLst/>
              <a:rect l="l" t="t" r="r" b="b"/>
              <a:pathLst>
                <a:path w="2598419" h="2100580">
                  <a:moveTo>
                    <a:pt x="2493562" y="2100339"/>
                  </a:moveTo>
                  <a:lnTo>
                    <a:pt x="104551" y="2100339"/>
                  </a:lnTo>
                  <a:lnTo>
                    <a:pt x="63854" y="2092123"/>
                  </a:lnTo>
                  <a:lnTo>
                    <a:pt x="30621" y="2069717"/>
                  </a:lnTo>
                  <a:lnTo>
                    <a:pt x="8215" y="2036485"/>
                  </a:lnTo>
                  <a:lnTo>
                    <a:pt x="0" y="1995788"/>
                  </a:lnTo>
                  <a:lnTo>
                    <a:pt x="0" y="104550"/>
                  </a:lnTo>
                  <a:lnTo>
                    <a:pt x="8215" y="63854"/>
                  </a:lnTo>
                  <a:lnTo>
                    <a:pt x="30621" y="30621"/>
                  </a:lnTo>
                  <a:lnTo>
                    <a:pt x="63854" y="8215"/>
                  </a:lnTo>
                  <a:lnTo>
                    <a:pt x="104551" y="0"/>
                  </a:lnTo>
                  <a:lnTo>
                    <a:pt x="2493562" y="0"/>
                  </a:lnTo>
                  <a:lnTo>
                    <a:pt x="2534259" y="8215"/>
                  </a:lnTo>
                  <a:lnTo>
                    <a:pt x="2567492" y="30621"/>
                  </a:lnTo>
                  <a:lnTo>
                    <a:pt x="2589898" y="63854"/>
                  </a:lnTo>
                  <a:lnTo>
                    <a:pt x="2598114" y="104550"/>
                  </a:lnTo>
                  <a:lnTo>
                    <a:pt x="2598114" y="1995788"/>
                  </a:lnTo>
                  <a:lnTo>
                    <a:pt x="2589898" y="2036485"/>
                  </a:lnTo>
                  <a:lnTo>
                    <a:pt x="2567492" y="2069717"/>
                  </a:lnTo>
                  <a:lnTo>
                    <a:pt x="2534259" y="2092123"/>
                  </a:lnTo>
                  <a:lnTo>
                    <a:pt x="2493562" y="2100339"/>
                  </a:lnTo>
                  <a:close/>
                </a:path>
              </a:pathLst>
            </a:custGeom>
            <a:solidFill>
              <a:srgbClr val="E7EC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09896" y="698907"/>
              <a:ext cx="306070" cy="2100580"/>
            </a:xfrm>
            <a:custGeom>
              <a:avLst/>
              <a:gdLst/>
              <a:ahLst/>
              <a:cxnLst/>
              <a:rect l="l" t="t" r="r" b="b"/>
              <a:pathLst>
                <a:path w="306069" h="2100580">
                  <a:moveTo>
                    <a:pt x="201262" y="2100318"/>
                  </a:moveTo>
                  <a:lnTo>
                    <a:pt x="0" y="2100318"/>
                  </a:lnTo>
                  <a:lnTo>
                    <a:pt x="40683" y="2092105"/>
                  </a:lnTo>
                  <a:lnTo>
                    <a:pt x="73918" y="2069704"/>
                  </a:lnTo>
                  <a:lnTo>
                    <a:pt x="96331" y="2036473"/>
                  </a:lnTo>
                  <a:lnTo>
                    <a:pt x="104551" y="1995767"/>
                  </a:lnTo>
                  <a:lnTo>
                    <a:pt x="104551" y="104550"/>
                  </a:lnTo>
                  <a:lnTo>
                    <a:pt x="96331" y="63845"/>
                  </a:lnTo>
                  <a:lnTo>
                    <a:pt x="73918" y="30613"/>
                  </a:lnTo>
                  <a:lnTo>
                    <a:pt x="40683" y="8212"/>
                  </a:lnTo>
                  <a:lnTo>
                    <a:pt x="0" y="0"/>
                  </a:lnTo>
                  <a:lnTo>
                    <a:pt x="201262" y="0"/>
                  </a:lnTo>
                  <a:lnTo>
                    <a:pt x="241968" y="8212"/>
                  </a:lnTo>
                  <a:lnTo>
                    <a:pt x="275200" y="30613"/>
                  </a:lnTo>
                  <a:lnTo>
                    <a:pt x="297601" y="63845"/>
                  </a:lnTo>
                  <a:lnTo>
                    <a:pt x="305814" y="104550"/>
                  </a:lnTo>
                  <a:lnTo>
                    <a:pt x="305814" y="1995767"/>
                  </a:lnTo>
                  <a:lnTo>
                    <a:pt x="297601" y="2036473"/>
                  </a:lnTo>
                  <a:lnTo>
                    <a:pt x="275200" y="2069704"/>
                  </a:lnTo>
                  <a:lnTo>
                    <a:pt x="241968" y="2092105"/>
                  </a:lnTo>
                  <a:lnTo>
                    <a:pt x="201262" y="2100318"/>
                  </a:lnTo>
                  <a:close/>
                </a:path>
              </a:pathLst>
            </a:custGeom>
            <a:solidFill>
              <a:srgbClr val="C4D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17596" y="698907"/>
              <a:ext cx="2598420" cy="363855"/>
            </a:xfrm>
            <a:custGeom>
              <a:avLst/>
              <a:gdLst/>
              <a:ahLst/>
              <a:cxnLst/>
              <a:rect l="l" t="t" r="r" b="b"/>
              <a:pathLst>
                <a:path w="2598419" h="363855">
                  <a:moveTo>
                    <a:pt x="2598114" y="363522"/>
                  </a:moveTo>
                  <a:lnTo>
                    <a:pt x="0" y="363522"/>
                  </a:lnTo>
                  <a:lnTo>
                    <a:pt x="0" y="104550"/>
                  </a:lnTo>
                  <a:lnTo>
                    <a:pt x="8213" y="63845"/>
                  </a:lnTo>
                  <a:lnTo>
                    <a:pt x="30614" y="30613"/>
                  </a:lnTo>
                  <a:lnTo>
                    <a:pt x="63846" y="8212"/>
                  </a:lnTo>
                  <a:lnTo>
                    <a:pt x="104551" y="0"/>
                  </a:lnTo>
                  <a:lnTo>
                    <a:pt x="2493562" y="0"/>
                  </a:lnTo>
                  <a:lnTo>
                    <a:pt x="2534268" y="8212"/>
                  </a:lnTo>
                  <a:lnTo>
                    <a:pt x="2567500" y="30613"/>
                  </a:lnTo>
                  <a:lnTo>
                    <a:pt x="2589901" y="63845"/>
                  </a:lnTo>
                  <a:lnTo>
                    <a:pt x="2598114" y="104550"/>
                  </a:lnTo>
                  <a:lnTo>
                    <a:pt x="2598114" y="363522"/>
                  </a:lnTo>
                  <a:close/>
                </a:path>
              </a:pathLst>
            </a:custGeom>
            <a:solidFill>
              <a:srgbClr val="FBC1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78389" y="659690"/>
              <a:ext cx="2676528" cy="2178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2758" y="582502"/>
            <a:ext cx="9761220" cy="1083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900" spc="610" dirty="0">
                <a:solidFill>
                  <a:srgbClr val="030303"/>
                </a:solidFill>
              </a:rPr>
              <a:t>About</a:t>
            </a:r>
            <a:r>
              <a:rPr sz="6900" spc="-445" dirty="0">
                <a:solidFill>
                  <a:srgbClr val="030303"/>
                </a:solidFill>
              </a:rPr>
              <a:t> </a:t>
            </a:r>
            <a:r>
              <a:rPr sz="6900" spc="620" dirty="0">
                <a:solidFill>
                  <a:srgbClr val="030303"/>
                </a:solidFill>
              </a:rPr>
              <a:t>our</a:t>
            </a:r>
            <a:r>
              <a:rPr sz="6900" spc="-445" dirty="0">
                <a:solidFill>
                  <a:srgbClr val="030303"/>
                </a:solidFill>
              </a:rPr>
              <a:t> </a:t>
            </a:r>
            <a:r>
              <a:rPr sz="6900" spc="450" dirty="0">
                <a:solidFill>
                  <a:srgbClr val="030303"/>
                </a:solidFill>
              </a:rPr>
              <a:t>Mini</a:t>
            </a:r>
            <a:r>
              <a:rPr sz="6900" spc="-440" dirty="0">
                <a:solidFill>
                  <a:srgbClr val="030303"/>
                </a:solidFill>
              </a:rPr>
              <a:t> </a:t>
            </a:r>
            <a:r>
              <a:rPr sz="6900" spc="459" dirty="0">
                <a:solidFill>
                  <a:srgbClr val="030303"/>
                </a:solidFill>
              </a:rPr>
              <a:t>Project</a:t>
            </a:r>
            <a:endParaRPr sz="6900"/>
          </a:p>
        </p:txBody>
      </p:sp>
      <p:sp>
        <p:nvSpPr>
          <p:cNvPr id="8" name="object 8"/>
          <p:cNvSpPr txBox="1"/>
          <p:nvPr/>
        </p:nvSpPr>
        <p:spPr>
          <a:xfrm>
            <a:off x="3148752" y="4987046"/>
            <a:ext cx="11485880" cy="486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100"/>
              </a:spcBef>
            </a:pPr>
            <a:r>
              <a:rPr sz="4550" spc="-185" dirty="0">
                <a:solidFill>
                  <a:srgbClr val="004AAC"/>
                </a:solidFill>
                <a:latin typeface="Verdana"/>
                <a:cs typeface="Verdana"/>
              </a:rPr>
              <a:t>Our </a:t>
            </a:r>
            <a:r>
              <a:rPr sz="4550" spc="-95" dirty="0">
                <a:solidFill>
                  <a:srgbClr val="004AAC"/>
                </a:solidFill>
                <a:latin typeface="Verdana"/>
                <a:cs typeface="Verdana"/>
              </a:rPr>
              <a:t>program </a:t>
            </a:r>
            <a:r>
              <a:rPr sz="4550" spc="65" dirty="0">
                <a:solidFill>
                  <a:srgbClr val="004AAC"/>
                </a:solidFill>
                <a:latin typeface="Verdana"/>
                <a:cs typeface="Verdana"/>
              </a:rPr>
              <a:t>will </a:t>
            </a:r>
            <a:r>
              <a:rPr sz="4550" spc="-55" dirty="0">
                <a:solidFill>
                  <a:srgbClr val="004AAC"/>
                </a:solidFill>
                <a:latin typeface="Verdana"/>
                <a:cs typeface="Verdana"/>
              </a:rPr>
              <a:t>generate </a:t>
            </a:r>
            <a:r>
              <a:rPr sz="4550" spc="-90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550" spc="-100" dirty="0">
                <a:solidFill>
                  <a:srgbClr val="004AAC"/>
                </a:solidFill>
                <a:latin typeface="Verdana"/>
                <a:cs typeface="Verdana"/>
              </a:rPr>
              <a:t>random  </a:t>
            </a:r>
            <a:r>
              <a:rPr sz="4550" dirty="0">
                <a:solidFill>
                  <a:srgbClr val="004AAC"/>
                </a:solidFill>
                <a:latin typeface="Verdana"/>
                <a:cs typeface="Verdana"/>
              </a:rPr>
              <a:t>password </a:t>
            </a:r>
            <a:r>
              <a:rPr sz="4550" spc="215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4550" spc="-90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550" spc="55" dirty="0">
                <a:solidFill>
                  <a:srgbClr val="004AAC"/>
                </a:solidFill>
                <a:latin typeface="Verdana"/>
                <a:cs typeface="Verdana"/>
              </a:rPr>
              <a:t>specified </a:t>
            </a:r>
            <a:r>
              <a:rPr sz="4550" spc="-50" dirty="0">
                <a:solidFill>
                  <a:srgbClr val="004AAC"/>
                </a:solidFill>
                <a:latin typeface="Verdana"/>
                <a:cs typeface="Verdana"/>
              </a:rPr>
              <a:t>length </a:t>
            </a:r>
            <a:r>
              <a:rPr sz="4550" spc="-95" dirty="0">
                <a:solidFill>
                  <a:srgbClr val="004AAC"/>
                </a:solidFill>
                <a:latin typeface="Verdana"/>
                <a:cs typeface="Verdana"/>
              </a:rPr>
              <a:t>and  </a:t>
            </a:r>
            <a:r>
              <a:rPr sz="4550" spc="10" dirty="0">
                <a:solidFill>
                  <a:srgbClr val="004AAC"/>
                </a:solidFill>
                <a:latin typeface="Verdana"/>
                <a:cs typeface="Verdana"/>
              </a:rPr>
              <a:t>character </a:t>
            </a:r>
            <a:r>
              <a:rPr sz="4550" spc="-70" dirty="0">
                <a:solidFill>
                  <a:srgbClr val="004AAC"/>
                </a:solidFill>
                <a:latin typeface="Verdana"/>
                <a:cs typeface="Verdana"/>
              </a:rPr>
              <a:t>composition. </a:t>
            </a:r>
            <a:r>
              <a:rPr sz="4550" spc="90" dirty="0">
                <a:solidFill>
                  <a:srgbClr val="004AAC"/>
                </a:solidFill>
                <a:latin typeface="Verdana"/>
                <a:cs typeface="Verdana"/>
              </a:rPr>
              <a:t>After </a:t>
            </a:r>
            <a:r>
              <a:rPr sz="4550" spc="-15" dirty="0">
                <a:solidFill>
                  <a:srgbClr val="004AAC"/>
                </a:solidFill>
                <a:latin typeface="Verdana"/>
                <a:cs typeface="Verdana"/>
              </a:rPr>
              <a:t>the  </a:t>
            </a:r>
            <a:r>
              <a:rPr sz="4550" dirty="0">
                <a:solidFill>
                  <a:srgbClr val="004AAC"/>
                </a:solidFill>
                <a:latin typeface="Verdana"/>
                <a:cs typeface="Verdana"/>
              </a:rPr>
              <a:t>password </a:t>
            </a:r>
            <a:r>
              <a:rPr sz="4550" spc="75" dirty="0">
                <a:solidFill>
                  <a:srgbClr val="004AAC"/>
                </a:solidFill>
                <a:latin typeface="Verdana"/>
                <a:cs typeface="Verdana"/>
              </a:rPr>
              <a:t>is </a:t>
            </a:r>
            <a:r>
              <a:rPr sz="4550" spc="-105" dirty="0">
                <a:solidFill>
                  <a:srgbClr val="004AAC"/>
                </a:solidFill>
                <a:latin typeface="Verdana"/>
                <a:cs typeface="Verdana"/>
              </a:rPr>
              <a:t>generated, </a:t>
            </a:r>
            <a:r>
              <a:rPr sz="4550" spc="95" dirty="0">
                <a:solidFill>
                  <a:srgbClr val="004AAC"/>
                </a:solidFill>
                <a:latin typeface="Verdana"/>
                <a:cs typeface="Verdana"/>
              </a:rPr>
              <a:t>it </a:t>
            </a:r>
            <a:r>
              <a:rPr sz="4550" spc="65" dirty="0">
                <a:solidFill>
                  <a:srgbClr val="004AAC"/>
                </a:solidFill>
                <a:latin typeface="Verdana"/>
                <a:cs typeface="Verdana"/>
              </a:rPr>
              <a:t>will </a:t>
            </a:r>
            <a:r>
              <a:rPr sz="4550" spc="-80" dirty="0">
                <a:solidFill>
                  <a:srgbClr val="004AAC"/>
                </a:solidFill>
                <a:latin typeface="Verdana"/>
                <a:cs typeface="Verdana"/>
              </a:rPr>
              <a:t>give </a:t>
            </a:r>
            <a:r>
              <a:rPr sz="4550" spc="-60" dirty="0">
                <a:solidFill>
                  <a:srgbClr val="004AAC"/>
                </a:solidFill>
                <a:latin typeface="Verdana"/>
                <a:cs typeface="Verdana"/>
              </a:rPr>
              <a:t>you  </a:t>
            </a:r>
            <a:r>
              <a:rPr sz="4550" spc="-1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004AAC"/>
                </a:solidFill>
                <a:latin typeface="Verdana"/>
                <a:cs typeface="Verdana"/>
              </a:rPr>
              <a:t>option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125" dirty="0">
                <a:solidFill>
                  <a:srgbClr val="004AAC"/>
                </a:solidFill>
                <a:latin typeface="Verdana"/>
                <a:cs typeface="Verdana"/>
              </a:rPr>
              <a:t>be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copied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your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85" dirty="0">
                <a:solidFill>
                  <a:srgbClr val="004AAC"/>
                </a:solidFill>
                <a:latin typeface="Verdana"/>
                <a:cs typeface="Verdana"/>
              </a:rPr>
              <a:t>clipboard,  </a:t>
            </a:r>
            <a:r>
              <a:rPr sz="4550" spc="-105" dirty="0">
                <a:solidFill>
                  <a:srgbClr val="004AAC"/>
                </a:solidFill>
                <a:latin typeface="Verdana"/>
                <a:cs typeface="Verdana"/>
              </a:rPr>
              <a:t>meaning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60" dirty="0">
                <a:solidFill>
                  <a:srgbClr val="004AAC"/>
                </a:solidFill>
                <a:latin typeface="Verdana"/>
                <a:cs typeface="Verdana"/>
              </a:rPr>
              <a:t>it’s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40" dirty="0">
                <a:solidFill>
                  <a:srgbClr val="004AAC"/>
                </a:solidFill>
                <a:latin typeface="Verdana"/>
                <a:cs typeface="Verdana"/>
              </a:rPr>
              <a:t>ready</a:t>
            </a:r>
            <a:r>
              <a:rPr sz="45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155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4550" spc="-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550" spc="-150" dirty="0">
                <a:solidFill>
                  <a:srgbClr val="004AAC"/>
                </a:solidFill>
                <a:latin typeface="Verdana"/>
                <a:cs typeface="Verdana"/>
              </a:rPr>
              <a:t>use.</a:t>
            </a:r>
            <a:endParaRPr sz="45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3767" y="2313431"/>
            <a:ext cx="12865607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3130" y="2675845"/>
            <a:ext cx="4505232" cy="205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09150" y="5305729"/>
            <a:ext cx="1194435" cy="911860"/>
          </a:xfrm>
          <a:custGeom>
            <a:avLst/>
            <a:gdLst/>
            <a:ahLst/>
            <a:cxnLst/>
            <a:rect l="l" t="t" r="r" b="b"/>
            <a:pathLst>
              <a:path w="1194434" h="911860">
                <a:moveTo>
                  <a:pt x="317347" y="205638"/>
                </a:moveTo>
                <a:lnTo>
                  <a:pt x="256908" y="152742"/>
                </a:lnTo>
                <a:lnTo>
                  <a:pt x="0" y="455015"/>
                </a:lnTo>
                <a:lnTo>
                  <a:pt x="256908" y="757301"/>
                </a:lnTo>
                <a:lnTo>
                  <a:pt x="317347" y="704405"/>
                </a:lnTo>
                <a:lnTo>
                  <a:pt x="98221" y="455015"/>
                </a:lnTo>
                <a:lnTo>
                  <a:pt x="317347" y="205638"/>
                </a:lnTo>
                <a:close/>
              </a:path>
              <a:path w="1194434" h="911860">
                <a:moveTo>
                  <a:pt x="784110" y="24333"/>
                </a:moveTo>
                <a:lnTo>
                  <a:pt x="712584" y="0"/>
                </a:lnTo>
                <a:lnTo>
                  <a:pt x="410781" y="887133"/>
                </a:lnTo>
                <a:lnTo>
                  <a:pt x="482320" y="911466"/>
                </a:lnTo>
                <a:lnTo>
                  <a:pt x="784110" y="24333"/>
                </a:lnTo>
                <a:close/>
              </a:path>
              <a:path w="1194434" h="911860">
                <a:moveTo>
                  <a:pt x="1193863" y="455015"/>
                </a:moveTo>
                <a:lnTo>
                  <a:pt x="929398" y="145186"/>
                </a:lnTo>
                <a:lnTo>
                  <a:pt x="868946" y="190525"/>
                </a:lnTo>
                <a:lnTo>
                  <a:pt x="1095629" y="455015"/>
                </a:lnTo>
                <a:lnTo>
                  <a:pt x="868946" y="719518"/>
                </a:lnTo>
                <a:lnTo>
                  <a:pt x="929398" y="764857"/>
                </a:lnTo>
                <a:lnTo>
                  <a:pt x="1193863" y="455015"/>
                </a:lnTo>
                <a:close/>
              </a:path>
            </a:pathLst>
          </a:custGeom>
          <a:solidFill>
            <a:srgbClr val="4E7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3045" y="6303163"/>
            <a:ext cx="2504955" cy="3986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366526" y="8233099"/>
            <a:ext cx="861060" cy="309880"/>
            <a:chOff x="10366526" y="8233099"/>
            <a:chExt cx="861060" cy="309880"/>
          </a:xfrm>
        </p:grpSpPr>
        <p:sp>
          <p:nvSpPr>
            <p:cNvPr id="6" name="object 6"/>
            <p:cNvSpPr/>
            <p:nvPr/>
          </p:nvSpPr>
          <p:spPr>
            <a:xfrm>
              <a:off x="10366526" y="8233099"/>
              <a:ext cx="861060" cy="302260"/>
            </a:xfrm>
            <a:custGeom>
              <a:avLst/>
              <a:gdLst/>
              <a:ahLst/>
              <a:cxnLst/>
              <a:rect l="l" t="t" r="r" b="b"/>
              <a:pathLst>
                <a:path w="861059" h="302259">
                  <a:moveTo>
                    <a:pt x="430479" y="0"/>
                  </a:moveTo>
                  <a:lnTo>
                    <a:pt x="360651" y="1975"/>
                  </a:lnTo>
                  <a:lnTo>
                    <a:pt x="294411" y="7696"/>
                  </a:lnTo>
                  <a:lnTo>
                    <a:pt x="232645" y="16850"/>
                  </a:lnTo>
                  <a:lnTo>
                    <a:pt x="176240" y="29126"/>
                  </a:lnTo>
                  <a:lnTo>
                    <a:pt x="126081" y="44214"/>
                  </a:lnTo>
                  <a:lnTo>
                    <a:pt x="83055" y="61802"/>
                  </a:lnTo>
                  <a:lnTo>
                    <a:pt x="48047" y="81580"/>
                  </a:lnTo>
                  <a:lnTo>
                    <a:pt x="5634" y="126462"/>
                  </a:lnTo>
                  <a:lnTo>
                    <a:pt x="0" y="150943"/>
                  </a:lnTo>
                  <a:lnTo>
                    <a:pt x="5634" y="175423"/>
                  </a:lnTo>
                  <a:lnTo>
                    <a:pt x="48049" y="220300"/>
                  </a:lnTo>
                  <a:lnTo>
                    <a:pt x="83057" y="240074"/>
                  </a:lnTo>
                  <a:lnTo>
                    <a:pt x="126084" y="257659"/>
                  </a:lnTo>
                  <a:lnTo>
                    <a:pt x="176243" y="272743"/>
                  </a:lnTo>
                  <a:lnTo>
                    <a:pt x="232649" y="285016"/>
                  </a:lnTo>
                  <a:lnTo>
                    <a:pt x="294414" y="294167"/>
                  </a:lnTo>
                  <a:lnTo>
                    <a:pt x="360653" y="299885"/>
                  </a:lnTo>
                  <a:lnTo>
                    <a:pt x="430479" y="301860"/>
                  </a:lnTo>
                  <a:lnTo>
                    <a:pt x="500305" y="299885"/>
                  </a:lnTo>
                  <a:lnTo>
                    <a:pt x="566544" y="294167"/>
                  </a:lnTo>
                  <a:lnTo>
                    <a:pt x="628309" y="285016"/>
                  </a:lnTo>
                  <a:lnTo>
                    <a:pt x="684714" y="272743"/>
                  </a:lnTo>
                  <a:lnTo>
                    <a:pt x="734874" y="257659"/>
                  </a:lnTo>
                  <a:lnTo>
                    <a:pt x="777901" y="240074"/>
                  </a:lnTo>
                  <a:lnTo>
                    <a:pt x="812909" y="220300"/>
                  </a:lnTo>
                  <a:lnTo>
                    <a:pt x="855324" y="175423"/>
                  </a:lnTo>
                  <a:lnTo>
                    <a:pt x="860958" y="150943"/>
                  </a:lnTo>
                  <a:lnTo>
                    <a:pt x="855324" y="126482"/>
                  </a:lnTo>
                  <a:lnTo>
                    <a:pt x="812911" y="81618"/>
                  </a:lnTo>
                  <a:lnTo>
                    <a:pt x="777903" y="61839"/>
                  </a:lnTo>
                  <a:lnTo>
                    <a:pt x="734877" y="44246"/>
                  </a:lnTo>
                  <a:lnTo>
                    <a:pt x="684718" y="29151"/>
                  </a:lnTo>
                  <a:lnTo>
                    <a:pt x="628313" y="16866"/>
                  </a:lnTo>
                  <a:lnTo>
                    <a:pt x="566547" y="7704"/>
                  </a:lnTo>
                  <a:lnTo>
                    <a:pt x="500307" y="1978"/>
                  </a:lnTo>
                  <a:lnTo>
                    <a:pt x="430479" y="0"/>
                  </a:lnTo>
                  <a:close/>
                </a:path>
              </a:pathLst>
            </a:custGeom>
            <a:solidFill>
              <a:srgbClr val="A0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51789" y="8335242"/>
              <a:ext cx="494030" cy="207645"/>
            </a:xfrm>
            <a:custGeom>
              <a:avLst/>
              <a:gdLst/>
              <a:ahLst/>
              <a:cxnLst/>
              <a:rect l="l" t="t" r="r" b="b"/>
              <a:pathLst>
                <a:path w="494029" h="207645">
                  <a:moveTo>
                    <a:pt x="191634" y="51206"/>
                  </a:moveTo>
                  <a:lnTo>
                    <a:pt x="121666" y="51206"/>
                  </a:lnTo>
                  <a:lnTo>
                    <a:pt x="137969" y="72189"/>
                  </a:lnTo>
                  <a:lnTo>
                    <a:pt x="146823" y="97254"/>
                  </a:lnTo>
                  <a:lnTo>
                    <a:pt x="150482" y="118260"/>
                  </a:lnTo>
                  <a:lnTo>
                    <a:pt x="151198" y="127040"/>
                  </a:lnTo>
                  <a:lnTo>
                    <a:pt x="151199" y="195654"/>
                  </a:lnTo>
                  <a:lnTo>
                    <a:pt x="175390" y="197742"/>
                  </a:lnTo>
                  <a:lnTo>
                    <a:pt x="228431" y="199242"/>
                  </a:lnTo>
                  <a:lnTo>
                    <a:pt x="227736" y="130911"/>
                  </a:lnTo>
                  <a:lnTo>
                    <a:pt x="212967" y="74825"/>
                  </a:lnTo>
                  <a:lnTo>
                    <a:pt x="191634" y="51206"/>
                  </a:lnTo>
                  <a:close/>
                </a:path>
                <a:path w="494029" h="207645">
                  <a:moveTo>
                    <a:pt x="24107" y="51"/>
                  </a:moveTo>
                  <a:lnTo>
                    <a:pt x="11602" y="274"/>
                  </a:lnTo>
                  <a:lnTo>
                    <a:pt x="0" y="8502"/>
                  </a:lnTo>
                  <a:lnTo>
                    <a:pt x="595" y="17274"/>
                  </a:lnTo>
                  <a:lnTo>
                    <a:pt x="6215" y="24251"/>
                  </a:lnTo>
                  <a:lnTo>
                    <a:pt x="9682" y="27096"/>
                  </a:lnTo>
                  <a:lnTo>
                    <a:pt x="34600" y="43146"/>
                  </a:lnTo>
                  <a:lnTo>
                    <a:pt x="48407" y="63508"/>
                  </a:lnTo>
                  <a:lnTo>
                    <a:pt x="54328" y="80996"/>
                  </a:lnTo>
                  <a:lnTo>
                    <a:pt x="55585" y="88422"/>
                  </a:lnTo>
                  <a:lnTo>
                    <a:pt x="55585" y="184087"/>
                  </a:lnTo>
                  <a:lnTo>
                    <a:pt x="109152" y="192024"/>
                  </a:lnTo>
                  <a:lnTo>
                    <a:pt x="128249" y="193672"/>
                  </a:lnTo>
                  <a:lnTo>
                    <a:pt x="128249" y="86502"/>
                  </a:lnTo>
                  <a:lnTo>
                    <a:pt x="127791" y="76440"/>
                  </a:lnTo>
                  <a:lnTo>
                    <a:pt x="126506" y="67322"/>
                  </a:lnTo>
                  <a:lnTo>
                    <a:pt x="124437" y="58898"/>
                  </a:lnTo>
                  <a:lnTo>
                    <a:pt x="121666" y="51206"/>
                  </a:lnTo>
                  <a:lnTo>
                    <a:pt x="191634" y="51206"/>
                  </a:lnTo>
                  <a:lnTo>
                    <a:pt x="184284" y="43068"/>
                  </a:lnTo>
                  <a:lnTo>
                    <a:pt x="117581" y="43068"/>
                  </a:lnTo>
                  <a:lnTo>
                    <a:pt x="88858" y="15653"/>
                  </a:lnTo>
                  <a:lnTo>
                    <a:pt x="53779" y="3246"/>
                  </a:lnTo>
                  <a:lnTo>
                    <a:pt x="24107" y="51"/>
                  </a:lnTo>
                  <a:close/>
                </a:path>
                <a:path w="494029" h="207645">
                  <a:moveTo>
                    <a:pt x="126737" y="24097"/>
                  </a:moveTo>
                  <a:lnTo>
                    <a:pt x="118483" y="28224"/>
                  </a:lnTo>
                  <a:lnTo>
                    <a:pt x="116290" y="35387"/>
                  </a:lnTo>
                  <a:lnTo>
                    <a:pt x="117581" y="43068"/>
                  </a:lnTo>
                  <a:lnTo>
                    <a:pt x="184284" y="43068"/>
                  </a:lnTo>
                  <a:lnTo>
                    <a:pt x="156190" y="28774"/>
                  </a:lnTo>
                  <a:lnTo>
                    <a:pt x="143581" y="25511"/>
                  </a:lnTo>
                  <a:lnTo>
                    <a:pt x="126737" y="24097"/>
                  </a:lnTo>
                  <a:close/>
                </a:path>
                <a:path w="494029" h="207645">
                  <a:moveTo>
                    <a:pt x="327253" y="196688"/>
                  </a:moveTo>
                  <a:lnTo>
                    <a:pt x="249989" y="199582"/>
                  </a:lnTo>
                  <a:lnTo>
                    <a:pt x="315042" y="197742"/>
                  </a:lnTo>
                  <a:lnTo>
                    <a:pt x="327253" y="196688"/>
                  </a:lnTo>
                  <a:close/>
                </a:path>
                <a:path w="494029" h="207645">
                  <a:moveTo>
                    <a:pt x="422869" y="185862"/>
                  </a:moveTo>
                  <a:lnTo>
                    <a:pt x="381281" y="192024"/>
                  </a:lnTo>
                  <a:lnTo>
                    <a:pt x="350205" y="194706"/>
                  </a:lnTo>
                  <a:lnTo>
                    <a:pt x="350205" y="207126"/>
                  </a:lnTo>
                  <a:lnTo>
                    <a:pt x="422869" y="207126"/>
                  </a:lnTo>
                  <a:lnTo>
                    <a:pt x="422869" y="185862"/>
                  </a:lnTo>
                  <a:close/>
                </a:path>
                <a:path w="494029" h="207645">
                  <a:moveTo>
                    <a:pt x="429614" y="51206"/>
                  </a:moveTo>
                  <a:lnTo>
                    <a:pt x="425729" y="61592"/>
                  </a:lnTo>
                  <a:lnTo>
                    <a:pt x="422869" y="88422"/>
                  </a:lnTo>
                  <a:lnTo>
                    <a:pt x="422869" y="185862"/>
                  </a:lnTo>
                  <a:lnTo>
                    <a:pt x="429614" y="51206"/>
                  </a:lnTo>
                  <a:close/>
                </a:path>
                <a:path w="494029" h="207645">
                  <a:moveTo>
                    <a:pt x="458165" y="0"/>
                  </a:moveTo>
                  <a:lnTo>
                    <a:pt x="437322" y="1239"/>
                  </a:lnTo>
                  <a:lnTo>
                    <a:pt x="410227" y="6896"/>
                  </a:lnTo>
                  <a:lnTo>
                    <a:pt x="382778" y="19879"/>
                  </a:lnTo>
                  <a:lnTo>
                    <a:pt x="360873" y="43098"/>
                  </a:lnTo>
                  <a:lnTo>
                    <a:pt x="435726" y="43098"/>
                  </a:lnTo>
                  <a:lnTo>
                    <a:pt x="444377" y="36678"/>
                  </a:lnTo>
                  <a:lnTo>
                    <a:pt x="468772" y="27096"/>
                  </a:lnTo>
                  <a:lnTo>
                    <a:pt x="489997" y="17783"/>
                  </a:lnTo>
                  <a:lnTo>
                    <a:pt x="493644" y="11525"/>
                  </a:lnTo>
                  <a:lnTo>
                    <a:pt x="484374" y="6346"/>
                  </a:lnTo>
                  <a:lnTo>
                    <a:pt x="466852" y="274"/>
                  </a:lnTo>
                  <a:lnTo>
                    <a:pt x="463590" y="30"/>
                  </a:lnTo>
                  <a:lnTo>
                    <a:pt x="458165" y="0"/>
                  </a:lnTo>
                  <a:close/>
                </a:path>
              </a:pathLst>
            </a:custGeom>
            <a:solidFill>
              <a:srgbClr val="81B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023981" y="7176874"/>
            <a:ext cx="1534160" cy="1192530"/>
            <a:chOff x="10023981" y="7176874"/>
            <a:chExt cx="1534160" cy="1192530"/>
          </a:xfrm>
        </p:grpSpPr>
        <p:sp>
          <p:nvSpPr>
            <p:cNvPr id="9" name="object 9"/>
            <p:cNvSpPr/>
            <p:nvPr/>
          </p:nvSpPr>
          <p:spPr>
            <a:xfrm>
              <a:off x="10291234" y="7940259"/>
              <a:ext cx="27305" cy="62230"/>
            </a:xfrm>
            <a:custGeom>
              <a:avLst/>
              <a:gdLst/>
              <a:ahLst/>
              <a:cxnLst/>
              <a:rect l="l" t="t" r="r" b="b"/>
              <a:pathLst>
                <a:path w="27304" h="62229">
                  <a:moveTo>
                    <a:pt x="14063" y="0"/>
                  </a:moveTo>
                  <a:lnTo>
                    <a:pt x="1638" y="43372"/>
                  </a:lnTo>
                  <a:lnTo>
                    <a:pt x="0" y="52479"/>
                  </a:lnTo>
                  <a:lnTo>
                    <a:pt x="652" y="57436"/>
                  </a:lnTo>
                  <a:lnTo>
                    <a:pt x="4676" y="59975"/>
                  </a:lnTo>
                  <a:lnTo>
                    <a:pt x="13148" y="61825"/>
                  </a:lnTo>
                  <a:lnTo>
                    <a:pt x="21834" y="59323"/>
                  </a:lnTo>
                  <a:lnTo>
                    <a:pt x="25853" y="53760"/>
                  </a:lnTo>
                  <a:lnTo>
                    <a:pt x="26785" y="47377"/>
                  </a:lnTo>
                  <a:lnTo>
                    <a:pt x="26206" y="42413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rgbClr val="A0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23981" y="7176874"/>
              <a:ext cx="1534160" cy="1192530"/>
            </a:xfrm>
            <a:custGeom>
              <a:avLst/>
              <a:gdLst/>
              <a:ahLst/>
              <a:cxnLst/>
              <a:rect l="l" t="t" r="r" b="b"/>
              <a:pathLst>
                <a:path w="1534159" h="1192529">
                  <a:moveTo>
                    <a:pt x="1083762" y="0"/>
                  </a:moveTo>
                  <a:lnTo>
                    <a:pt x="1051677" y="4209"/>
                  </a:lnTo>
                  <a:lnTo>
                    <a:pt x="1005680" y="28687"/>
                  </a:lnTo>
                  <a:lnTo>
                    <a:pt x="927754" y="80054"/>
                  </a:lnTo>
                  <a:lnTo>
                    <a:pt x="888015" y="71487"/>
                  </a:lnTo>
                  <a:lnTo>
                    <a:pt x="847325" y="65386"/>
                  </a:lnTo>
                  <a:lnTo>
                    <a:pt x="805991" y="61736"/>
                  </a:lnTo>
                  <a:lnTo>
                    <a:pt x="764318" y="60522"/>
                  </a:lnTo>
                  <a:lnTo>
                    <a:pt x="718352" y="61991"/>
                  </a:lnTo>
                  <a:lnTo>
                    <a:pt x="672596" y="66410"/>
                  </a:lnTo>
                  <a:lnTo>
                    <a:pt x="627500" y="73804"/>
                  </a:lnTo>
                  <a:lnTo>
                    <a:pt x="583515" y="84192"/>
                  </a:lnTo>
                  <a:lnTo>
                    <a:pt x="494503" y="32846"/>
                  </a:lnTo>
                  <a:lnTo>
                    <a:pt x="432794" y="11554"/>
                  </a:lnTo>
                  <a:lnTo>
                    <a:pt x="396878" y="7891"/>
                  </a:lnTo>
                  <a:lnTo>
                    <a:pt x="385242" y="9431"/>
                  </a:lnTo>
                  <a:lnTo>
                    <a:pt x="366268" y="78637"/>
                  </a:lnTo>
                  <a:lnTo>
                    <a:pt x="363737" y="135373"/>
                  </a:lnTo>
                  <a:lnTo>
                    <a:pt x="370034" y="176900"/>
                  </a:lnTo>
                  <a:lnTo>
                    <a:pt x="377545" y="200483"/>
                  </a:lnTo>
                  <a:lnTo>
                    <a:pt x="346168" y="240880"/>
                  </a:lnTo>
                  <a:lnTo>
                    <a:pt x="322560" y="286552"/>
                  </a:lnTo>
                  <a:lnTo>
                    <a:pt x="307687" y="337559"/>
                  </a:lnTo>
                  <a:lnTo>
                    <a:pt x="302515" y="393959"/>
                  </a:lnTo>
                  <a:lnTo>
                    <a:pt x="303832" y="437430"/>
                  </a:lnTo>
                  <a:lnTo>
                    <a:pt x="307967" y="478521"/>
                  </a:lnTo>
                  <a:lnTo>
                    <a:pt x="315200" y="517153"/>
                  </a:lnTo>
                  <a:lnTo>
                    <a:pt x="325809" y="553246"/>
                  </a:lnTo>
                  <a:lnTo>
                    <a:pt x="282681" y="552229"/>
                  </a:lnTo>
                  <a:lnTo>
                    <a:pt x="233275" y="552411"/>
                  </a:lnTo>
                  <a:lnTo>
                    <a:pt x="178948" y="554329"/>
                  </a:lnTo>
                  <a:lnTo>
                    <a:pt x="121056" y="558520"/>
                  </a:lnTo>
                  <a:lnTo>
                    <a:pt x="60954" y="565519"/>
                  </a:lnTo>
                  <a:lnTo>
                    <a:pt x="0" y="575862"/>
                  </a:lnTo>
                  <a:lnTo>
                    <a:pt x="1128" y="581499"/>
                  </a:lnTo>
                  <a:lnTo>
                    <a:pt x="62407" y="571109"/>
                  </a:lnTo>
                  <a:lnTo>
                    <a:pt x="122815" y="564116"/>
                  </a:lnTo>
                  <a:lnTo>
                    <a:pt x="180953" y="559968"/>
                  </a:lnTo>
                  <a:lnTo>
                    <a:pt x="235427" y="558113"/>
                  </a:lnTo>
                  <a:lnTo>
                    <a:pt x="284839" y="558001"/>
                  </a:lnTo>
                  <a:lnTo>
                    <a:pt x="327793" y="559080"/>
                  </a:lnTo>
                  <a:lnTo>
                    <a:pt x="330600" y="566215"/>
                  </a:lnTo>
                  <a:lnTo>
                    <a:pt x="333571" y="573237"/>
                  </a:lnTo>
                  <a:lnTo>
                    <a:pt x="336710" y="580162"/>
                  </a:lnTo>
                  <a:lnTo>
                    <a:pt x="340022" y="587007"/>
                  </a:lnTo>
                  <a:lnTo>
                    <a:pt x="303526" y="588591"/>
                  </a:lnTo>
                  <a:lnTo>
                    <a:pt x="261358" y="591406"/>
                  </a:lnTo>
                  <a:lnTo>
                    <a:pt x="214574" y="595780"/>
                  </a:lnTo>
                  <a:lnTo>
                    <a:pt x="164234" y="602037"/>
                  </a:lnTo>
                  <a:lnTo>
                    <a:pt x="111395" y="610505"/>
                  </a:lnTo>
                  <a:lnTo>
                    <a:pt x="57116" y="621509"/>
                  </a:lnTo>
                  <a:lnTo>
                    <a:pt x="2454" y="635374"/>
                  </a:lnTo>
                  <a:lnTo>
                    <a:pt x="4010" y="640900"/>
                  </a:lnTo>
                  <a:lnTo>
                    <a:pt x="59105" y="626950"/>
                  </a:lnTo>
                  <a:lnTo>
                    <a:pt x="113801" y="615913"/>
                  </a:lnTo>
                  <a:lnTo>
                    <a:pt x="167003" y="607454"/>
                  </a:lnTo>
                  <a:lnTo>
                    <a:pt x="217617" y="601236"/>
                  </a:lnTo>
                  <a:lnTo>
                    <a:pt x="264549" y="596924"/>
                  </a:lnTo>
                  <a:lnTo>
                    <a:pt x="306705" y="594180"/>
                  </a:lnTo>
                  <a:lnTo>
                    <a:pt x="342989" y="592670"/>
                  </a:lnTo>
                  <a:lnTo>
                    <a:pt x="365728" y="627923"/>
                  </a:lnTo>
                  <a:lnTo>
                    <a:pt x="394448" y="659281"/>
                  </a:lnTo>
                  <a:lnTo>
                    <a:pt x="429609" y="686609"/>
                  </a:lnTo>
                  <a:lnTo>
                    <a:pt x="471670" y="709768"/>
                  </a:lnTo>
                  <a:lnTo>
                    <a:pt x="521087" y="728621"/>
                  </a:lnTo>
                  <a:lnTo>
                    <a:pt x="578321" y="743033"/>
                  </a:lnTo>
                  <a:lnTo>
                    <a:pt x="643829" y="752865"/>
                  </a:lnTo>
                  <a:lnTo>
                    <a:pt x="626629" y="766692"/>
                  </a:lnTo>
                  <a:lnTo>
                    <a:pt x="610615" y="785300"/>
                  </a:lnTo>
                  <a:lnTo>
                    <a:pt x="597141" y="809386"/>
                  </a:lnTo>
                  <a:lnTo>
                    <a:pt x="587560" y="839645"/>
                  </a:lnTo>
                  <a:lnTo>
                    <a:pt x="561342" y="850010"/>
                  </a:lnTo>
                  <a:lnTo>
                    <a:pt x="523941" y="857841"/>
                  </a:lnTo>
                  <a:lnTo>
                    <a:pt x="480545" y="855374"/>
                  </a:lnTo>
                  <a:lnTo>
                    <a:pt x="436342" y="834848"/>
                  </a:lnTo>
                  <a:lnTo>
                    <a:pt x="396521" y="788502"/>
                  </a:lnTo>
                  <a:lnTo>
                    <a:pt x="376160" y="752967"/>
                  </a:lnTo>
                  <a:lnTo>
                    <a:pt x="359207" y="734233"/>
                  </a:lnTo>
                  <a:lnTo>
                    <a:pt x="336514" y="726100"/>
                  </a:lnTo>
                  <a:lnTo>
                    <a:pt x="298932" y="722368"/>
                  </a:lnTo>
                  <a:lnTo>
                    <a:pt x="263895" y="722492"/>
                  </a:lnTo>
                  <a:lnTo>
                    <a:pt x="251768" y="726576"/>
                  </a:lnTo>
                  <a:lnTo>
                    <a:pt x="262147" y="738258"/>
                  </a:lnTo>
                  <a:lnTo>
                    <a:pt x="294631" y="761175"/>
                  </a:lnTo>
                  <a:lnTo>
                    <a:pt x="319141" y="773683"/>
                  </a:lnTo>
                  <a:lnTo>
                    <a:pt x="334635" y="787579"/>
                  </a:lnTo>
                  <a:lnTo>
                    <a:pt x="347708" y="811617"/>
                  </a:lnTo>
                  <a:lnTo>
                    <a:pt x="364949" y="854550"/>
                  </a:lnTo>
                  <a:lnTo>
                    <a:pt x="389427" y="926697"/>
                  </a:lnTo>
                  <a:lnTo>
                    <a:pt x="420311" y="959652"/>
                  </a:lnTo>
                  <a:lnTo>
                    <a:pt x="478056" y="961429"/>
                  </a:lnTo>
                  <a:lnTo>
                    <a:pt x="583114" y="940045"/>
                  </a:lnTo>
                  <a:lnTo>
                    <a:pt x="583114" y="1070086"/>
                  </a:lnTo>
                  <a:lnTo>
                    <a:pt x="580246" y="1096920"/>
                  </a:lnTo>
                  <a:lnTo>
                    <a:pt x="574506" y="1112253"/>
                  </a:lnTo>
                  <a:lnTo>
                    <a:pt x="561590" y="1121831"/>
                  </a:lnTo>
                  <a:lnTo>
                    <a:pt x="537192" y="1131405"/>
                  </a:lnTo>
                  <a:lnTo>
                    <a:pt x="515965" y="1140712"/>
                  </a:lnTo>
                  <a:lnTo>
                    <a:pt x="512319" y="1146971"/>
                  </a:lnTo>
                  <a:lnTo>
                    <a:pt x="521589" y="1152150"/>
                  </a:lnTo>
                  <a:lnTo>
                    <a:pt x="539108" y="1158219"/>
                  </a:lnTo>
                  <a:lnTo>
                    <a:pt x="606566" y="1162268"/>
                  </a:lnTo>
                  <a:lnTo>
                    <a:pt x="641207" y="1154637"/>
                  </a:lnTo>
                  <a:lnTo>
                    <a:pt x="653969" y="1127240"/>
                  </a:lnTo>
                  <a:lnTo>
                    <a:pt x="655792" y="1071996"/>
                  </a:lnTo>
                  <a:lnTo>
                    <a:pt x="655792" y="930202"/>
                  </a:lnTo>
                  <a:lnTo>
                    <a:pt x="653553" y="897383"/>
                  </a:lnTo>
                  <a:lnTo>
                    <a:pt x="655197" y="878550"/>
                  </a:lnTo>
                  <a:lnTo>
                    <a:pt x="662874" y="866597"/>
                  </a:lnTo>
                  <a:lnTo>
                    <a:pt x="678736" y="854422"/>
                  </a:lnTo>
                  <a:lnTo>
                    <a:pt x="678736" y="1087536"/>
                  </a:lnTo>
                  <a:lnTo>
                    <a:pt x="677190" y="1119992"/>
                  </a:lnTo>
                  <a:lnTo>
                    <a:pt x="673487" y="1138796"/>
                  </a:lnTo>
                  <a:lnTo>
                    <a:pt x="664760" y="1151133"/>
                  </a:lnTo>
                  <a:lnTo>
                    <a:pt x="648139" y="1164190"/>
                  </a:lnTo>
                  <a:lnTo>
                    <a:pt x="633700" y="1178322"/>
                  </a:lnTo>
                  <a:lnTo>
                    <a:pt x="633072" y="1188140"/>
                  </a:lnTo>
                  <a:lnTo>
                    <a:pt x="645716" y="1192210"/>
                  </a:lnTo>
                  <a:lnTo>
                    <a:pt x="671091" y="1189101"/>
                  </a:lnTo>
                  <a:lnTo>
                    <a:pt x="717593" y="1180988"/>
                  </a:lnTo>
                  <a:lnTo>
                    <a:pt x="751784" y="1138171"/>
                  </a:lnTo>
                  <a:lnTo>
                    <a:pt x="755254" y="1083707"/>
                  </a:lnTo>
                  <a:lnTo>
                    <a:pt x="757084" y="848014"/>
                  </a:lnTo>
                  <a:lnTo>
                    <a:pt x="776385" y="848014"/>
                  </a:lnTo>
                  <a:lnTo>
                    <a:pt x="778223" y="1083707"/>
                  </a:lnTo>
                  <a:lnTo>
                    <a:pt x="792986" y="1139784"/>
                  </a:lnTo>
                  <a:lnTo>
                    <a:pt x="821738" y="1171613"/>
                  </a:lnTo>
                  <a:lnTo>
                    <a:pt x="862386" y="1189101"/>
                  </a:lnTo>
                  <a:lnTo>
                    <a:pt x="883721" y="1189246"/>
                  </a:lnTo>
                  <a:lnTo>
                    <a:pt x="889636" y="1180234"/>
                  </a:lnTo>
                  <a:lnTo>
                    <a:pt x="887661" y="1169428"/>
                  </a:lnTo>
                  <a:lnTo>
                    <a:pt x="885330" y="1164190"/>
                  </a:lnTo>
                  <a:lnTo>
                    <a:pt x="868445" y="1143322"/>
                  </a:lnTo>
                  <a:lnTo>
                    <a:pt x="859273" y="1117960"/>
                  </a:lnTo>
                  <a:lnTo>
                    <a:pt x="855479" y="1096549"/>
                  </a:lnTo>
                  <a:lnTo>
                    <a:pt x="854733" y="1087536"/>
                  </a:lnTo>
                  <a:lnTo>
                    <a:pt x="854733" y="856641"/>
                  </a:lnTo>
                  <a:lnTo>
                    <a:pt x="869947" y="877203"/>
                  </a:lnTo>
                  <a:lnTo>
                    <a:pt x="876544" y="901560"/>
                  </a:lnTo>
                  <a:lnTo>
                    <a:pt x="877974" y="921900"/>
                  </a:lnTo>
                  <a:lnTo>
                    <a:pt x="877685" y="930416"/>
                  </a:lnTo>
                  <a:lnTo>
                    <a:pt x="877685" y="1072210"/>
                  </a:lnTo>
                  <a:lnTo>
                    <a:pt x="895915" y="1126102"/>
                  </a:lnTo>
                  <a:lnTo>
                    <a:pt x="936023" y="1151250"/>
                  </a:lnTo>
                  <a:lnTo>
                    <a:pt x="976130" y="1158434"/>
                  </a:lnTo>
                  <a:lnTo>
                    <a:pt x="994361" y="1158433"/>
                  </a:lnTo>
                  <a:lnTo>
                    <a:pt x="1005953" y="1150206"/>
                  </a:lnTo>
                  <a:lnTo>
                    <a:pt x="1005360" y="1141438"/>
                  </a:lnTo>
                  <a:lnTo>
                    <a:pt x="999748" y="1134463"/>
                  </a:lnTo>
                  <a:lnTo>
                    <a:pt x="996285" y="1131619"/>
                  </a:lnTo>
                  <a:lnTo>
                    <a:pt x="971353" y="1115533"/>
                  </a:lnTo>
                  <a:lnTo>
                    <a:pt x="957540" y="1095177"/>
                  </a:lnTo>
                  <a:lnTo>
                    <a:pt x="951620" y="1077713"/>
                  </a:lnTo>
                  <a:lnTo>
                    <a:pt x="950364" y="1070300"/>
                  </a:lnTo>
                  <a:lnTo>
                    <a:pt x="950364" y="884431"/>
                  </a:lnTo>
                  <a:lnTo>
                    <a:pt x="945137" y="836216"/>
                  </a:lnTo>
                  <a:lnTo>
                    <a:pt x="931405" y="799286"/>
                  </a:lnTo>
                  <a:lnTo>
                    <a:pt x="912087" y="772146"/>
                  </a:lnTo>
                  <a:lnTo>
                    <a:pt x="890102" y="753302"/>
                  </a:lnTo>
                  <a:lnTo>
                    <a:pt x="959110" y="743547"/>
                  </a:lnTo>
                  <a:lnTo>
                    <a:pt x="1017868" y="729163"/>
                  </a:lnTo>
                  <a:lnTo>
                    <a:pt x="1067165" y="710285"/>
                  </a:lnTo>
                  <a:lnTo>
                    <a:pt x="1107790" y="687051"/>
                  </a:lnTo>
                  <a:lnTo>
                    <a:pt x="1140534" y="659597"/>
                  </a:lnTo>
                  <a:lnTo>
                    <a:pt x="1166186" y="628059"/>
                  </a:lnTo>
                  <a:lnTo>
                    <a:pt x="1185537" y="592576"/>
                  </a:lnTo>
                  <a:lnTo>
                    <a:pt x="1221669" y="593972"/>
                  </a:lnTo>
                  <a:lnTo>
                    <a:pt x="1264083" y="596609"/>
                  </a:lnTo>
                  <a:lnTo>
                    <a:pt x="1311610" y="600845"/>
                  </a:lnTo>
                  <a:lnTo>
                    <a:pt x="1363080" y="607041"/>
                  </a:lnTo>
                  <a:lnTo>
                    <a:pt x="1417327" y="615555"/>
                  </a:lnTo>
                  <a:lnTo>
                    <a:pt x="1473181" y="626747"/>
                  </a:lnTo>
                  <a:lnTo>
                    <a:pt x="1529475" y="640977"/>
                  </a:lnTo>
                  <a:lnTo>
                    <a:pt x="1531032" y="635451"/>
                  </a:lnTo>
                  <a:lnTo>
                    <a:pt x="1475062" y="621294"/>
                  </a:lnTo>
                  <a:lnTo>
                    <a:pt x="1419519" y="610127"/>
                  </a:lnTo>
                  <a:lnTo>
                    <a:pt x="1365541" y="601601"/>
                  </a:lnTo>
                  <a:lnTo>
                    <a:pt x="1314261" y="595364"/>
                  </a:lnTo>
                  <a:lnTo>
                    <a:pt x="1266816" y="591067"/>
                  </a:lnTo>
                  <a:lnTo>
                    <a:pt x="1224342" y="588361"/>
                  </a:lnTo>
                  <a:lnTo>
                    <a:pt x="1187974" y="586896"/>
                  </a:lnTo>
                  <a:lnTo>
                    <a:pt x="1190620" y="580215"/>
                  </a:lnTo>
                  <a:lnTo>
                    <a:pt x="1193100" y="573414"/>
                  </a:lnTo>
                  <a:lnTo>
                    <a:pt x="1197611" y="559483"/>
                  </a:lnTo>
                  <a:lnTo>
                    <a:pt x="1234021" y="558295"/>
                  </a:lnTo>
                  <a:lnTo>
                    <a:pt x="1275862" y="557923"/>
                  </a:lnTo>
                  <a:lnTo>
                    <a:pt x="1322161" y="558746"/>
                  </a:lnTo>
                  <a:lnTo>
                    <a:pt x="1371942" y="561143"/>
                  </a:lnTo>
                  <a:lnTo>
                    <a:pt x="1424231" y="565496"/>
                  </a:lnTo>
                  <a:lnTo>
                    <a:pt x="1478053" y="572183"/>
                  </a:lnTo>
                  <a:lnTo>
                    <a:pt x="1532434" y="581585"/>
                  </a:lnTo>
                  <a:lnTo>
                    <a:pt x="1532734" y="581516"/>
                  </a:lnTo>
                  <a:lnTo>
                    <a:pt x="1479704" y="566508"/>
                  </a:lnTo>
                  <a:lnTo>
                    <a:pt x="1426085" y="559826"/>
                  </a:lnTo>
                  <a:lnTo>
                    <a:pt x="1373965" y="555458"/>
                  </a:lnTo>
                  <a:lnTo>
                    <a:pt x="1324296" y="553027"/>
                  </a:lnTo>
                  <a:lnTo>
                    <a:pt x="1278029" y="552156"/>
                  </a:lnTo>
                  <a:lnTo>
                    <a:pt x="1236116" y="552469"/>
                  </a:lnTo>
                  <a:lnTo>
                    <a:pt x="1199510" y="553589"/>
                  </a:lnTo>
                  <a:lnTo>
                    <a:pt x="1207562" y="517427"/>
                  </a:lnTo>
                  <a:lnTo>
                    <a:pt x="1212720" y="478716"/>
                  </a:lnTo>
                  <a:lnTo>
                    <a:pt x="1215463" y="437537"/>
                  </a:lnTo>
                  <a:lnTo>
                    <a:pt x="1216271" y="393968"/>
                  </a:lnTo>
                  <a:lnTo>
                    <a:pt x="1212517" y="344687"/>
                  </a:lnTo>
                  <a:lnTo>
                    <a:pt x="1201643" y="299477"/>
                  </a:lnTo>
                  <a:lnTo>
                    <a:pt x="1184229" y="258300"/>
                  </a:lnTo>
                  <a:lnTo>
                    <a:pt x="1160854" y="221122"/>
                  </a:lnTo>
                  <a:lnTo>
                    <a:pt x="1132099" y="187907"/>
                  </a:lnTo>
                  <a:lnTo>
                    <a:pt x="1138742" y="159373"/>
                  </a:lnTo>
                  <a:lnTo>
                    <a:pt x="1141971" y="119015"/>
                  </a:lnTo>
                  <a:lnTo>
                    <a:pt x="1137229" y="68485"/>
                  </a:lnTo>
                  <a:lnTo>
                    <a:pt x="1119956" y="9439"/>
                  </a:lnTo>
                  <a:lnTo>
                    <a:pt x="1083762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44165" y="7533009"/>
              <a:ext cx="685800" cy="365125"/>
            </a:xfrm>
            <a:custGeom>
              <a:avLst/>
              <a:gdLst/>
              <a:ahLst/>
              <a:cxnLst/>
              <a:rect l="l" t="t" r="r" b="b"/>
              <a:pathLst>
                <a:path w="685800" h="365125">
                  <a:moveTo>
                    <a:pt x="505580" y="0"/>
                  </a:moveTo>
                  <a:lnTo>
                    <a:pt x="454946" y="2332"/>
                  </a:lnTo>
                  <a:lnTo>
                    <a:pt x="400419" y="6099"/>
                  </a:lnTo>
                  <a:lnTo>
                    <a:pt x="342784" y="8072"/>
                  </a:lnTo>
                  <a:lnTo>
                    <a:pt x="284925" y="6123"/>
                  </a:lnTo>
                  <a:lnTo>
                    <a:pt x="230198" y="2424"/>
                  </a:lnTo>
                  <a:lnTo>
                    <a:pt x="179398" y="198"/>
                  </a:lnTo>
                  <a:lnTo>
                    <a:pt x="133323" y="2667"/>
                  </a:lnTo>
                  <a:lnTo>
                    <a:pt x="92770" y="13056"/>
                  </a:lnTo>
                  <a:lnTo>
                    <a:pt x="58534" y="34586"/>
                  </a:lnTo>
                  <a:lnTo>
                    <a:pt x="15410" y="90028"/>
                  </a:lnTo>
                  <a:lnTo>
                    <a:pt x="0" y="153019"/>
                  </a:lnTo>
                  <a:lnTo>
                    <a:pt x="4487" y="203473"/>
                  </a:lnTo>
                  <a:lnTo>
                    <a:pt x="17480" y="245398"/>
                  </a:lnTo>
                  <a:lnTo>
                    <a:pt x="38272" y="279551"/>
                  </a:lnTo>
                  <a:lnTo>
                    <a:pt x="66155" y="306690"/>
                  </a:lnTo>
                  <a:lnTo>
                    <a:pt x="100424" y="327574"/>
                  </a:lnTo>
                  <a:lnTo>
                    <a:pt x="140373" y="342961"/>
                  </a:lnTo>
                  <a:lnTo>
                    <a:pt x="185293" y="353609"/>
                  </a:lnTo>
                  <a:lnTo>
                    <a:pt x="234480" y="360276"/>
                  </a:lnTo>
                  <a:lnTo>
                    <a:pt x="287227" y="363720"/>
                  </a:lnTo>
                  <a:lnTo>
                    <a:pt x="342827" y="364699"/>
                  </a:lnTo>
                  <a:lnTo>
                    <a:pt x="393478" y="364414"/>
                  </a:lnTo>
                  <a:lnTo>
                    <a:pt x="441823" y="362972"/>
                  </a:lnTo>
                  <a:lnTo>
                    <a:pt x="487331" y="359494"/>
                  </a:lnTo>
                  <a:lnTo>
                    <a:pt x="529471" y="353101"/>
                  </a:lnTo>
                  <a:lnTo>
                    <a:pt x="567714" y="342914"/>
                  </a:lnTo>
                  <a:lnTo>
                    <a:pt x="630383" y="307638"/>
                  </a:lnTo>
                  <a:lnTo>
                    <a:pt x="671097" y="246633"/>
                  </a:lnTo>
                  <a:lnTo>
                    <a:pt x="681894" y="204284"/>
                  </a:lnTo>
                  <a:lnTo>
                    <a:pt x="685611" y="152865"/>
                  </a:lnTo>
                  <a:lnTo>
                    <a:pt x="681607" y="120396"/>
                  </a:lnTo>
                  <a:lnTo>
                    <a:pt x="669993" y="89476"/>
                  </a:lnTo>
                  <a:lnTo>
                    <a:pt x="651364" y="60471"/>
                  </a:lnTo>
                  <a:lnTo>
                    <a:pt x="626315" y="33746"/>
                  </a:lnTo>
                  <a:lnTo>
                    <a:pt x="626264" y="33901"/>
                  </a:lnTo>
                  <a:lnTo>
                    <a:pt x="592024" y="12555"/>
                  </a:lnTo>
                  <a:lnTo>
                    <a:pt x="551534" y="2331"/>
                  </a:lnTo>
                  <a:lnTo>
                    <a:pt x="505580" y="0"/>
                  </a:lnTo>
                  <a:close/>
                </a:path>
              </a:pathLst>
            </a:custGeom>
            <a:solidFill>
              <a:srgbClr val="F5C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0329" y="7593621"/>
              <a:ext cx="142655" cy="2056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12946" y="7593621"/>
              <a:ext cx="142655" cy="2056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45928" y="7629155"/>
              <a:ext cx="287020" cy="233045"/>
            </a:xfrm>
            <a:custGeom>
              <a:avLst/>
              <a:gdLst/>
              <a:ahLst/>
              <a:cxnLst/>
              <a:rect l="l" t="t" r="r" b="b"/>
              <a:pathLst>
                <a:path w="287020" h="233045">
                  <a:moveTo>
                    <a:pt x="239294" y="0"/>
                  </a:moveTo>
                  <a:lnTo>
                    <a:pt x="220826" y="5391"/>
                  </a:lnTo>
                  <a:lnTo>
                    <a:pt x="205709" y="20092"/>
                  </a:lnTo>
                  <a:lnTo>
                    <a:pt x="195498" y="41893"/>
                  </a:lnTo>
                  <a:lnTo>
                    <a:pt x="191748" y="68584"/>
                  </a:lnTo>
                  <a:lnTo>
                    <a:pt x="195498" y="95269"/>
                  </a:lnTo>
                  <a:lnTo>
                    <a:pt x="205709" y="117058"/>
                  </a:lnTo>
                  <a:lnTo>
                    <a:pt x="220826" y="131747"/>
                  </a:lnTo>
                  <a:lnTo>
                    <a:pt x="239294" y="137133"/>
                  </a:lnTo>
                  <a:lnTo>
                    <a:pt x="257763" y="131747"/>
                  </a:lnTo>
                  <a:lnTo>
                    <a:pt x="272880" y="117058"/>
                  </a:lnTo>
                  <a:lnTo>
                    <a:pt x="283091" y="95269"/>
                  </a:lnTo>
                  <a:lnTo>
                    <a:pt x="286840" y="68584"/>
                  </a:lnTo>
                  <a:lnTo>
                    <a:pt x="283091" y="41886"/>
                  </a:lnTo>
                  <a:lnTo>
                    <a:pt x="272880" y="20086"/>
                  </a:lnTo>
                  <a:lnTo>
                    <a:pt x="257763" y="5389"/>
                  </a:lnTo>
                  <a:lnTo>
                    <a:pt x="239294" y="0"/>
                  </a:lnTo>
                  <a:close/>
                </a:path>
                <a:path w="287020" h="233045">
                  <a:moveTo>
                    <a:pt x="51941" y="140663"/>
                  </a:moveTo>
                  <a:lnTo>
                    <a:pt x="32221" y="140663"/>
                  </a:lnTo>
                  <a:lnTo>
                    <a:pt x="24243" y="148664"/>
                  </a:lnTo>
                  <a:lnTo>
                    <a:pt x="24243" y="168401"/>
                  </a:lnTo>
                  <a:lnTo>
                    <a:pt x="32230" y="176403"/>
                  </a:lnTo>
                  <a:lnTo>
                    <a:pt x="51932" y="176403"/>
                  </a:lnTo>
                  <a:lnTo>
                    <a:pt x="59919" y="168401"/>
                  </a:lnTo>
                  <a:lnTo>
                    <a:pt x="59919" y="148664"/>
                  </a:lnTo>
                  <a:lnTo>
                    <a:pt x="51941" y="140663"/>
                  </a:lnTo>
                  <a:close/>
                </a:path>
                <a:path w="287020" h="233045">
                  <a:moveTo>
                    <a:pt x="5515" y="195849"/>
                  </a:moveTo>
                  <a:lnTo>
                    <a:pt x="2521" y="196920"/>
                  </a:lnTo>
                  <a:lnTo>
                    <a:pt x="1428" y="197905"/>
                  </a:lnTo>
                  <a:lnTo>
                    <a:pt x="76" y="200757"/>
                  </a:lnTo>
                  <a:lnTo>
                    <a:pt x="0" y="202222"/>
                  </a:lnTo>
                  <a:lnTo>
                    <a:pt x="2069" y="207979"/>
                  </a:lnTo>
                  <a:lnTo>
                    <a:pt x="32991" y="232128"/>
                  </a:lnTo>
                  <a:lnTo>
                    <a:pt x="37412" y="232814"/>
                  </a:lnTo>
                  <a:lnTo>
                    <a:pt x="46459" y="232814"/>
                  </a:lnTo>
                  <a:lnTo>
                    <a:pt x="71568" y="221591"/>
                  </a:lnTo>
                  <a:lnTo>
                    <a:pt x="41936" y="221591"/>
                  </a:lnTo>
                  <a:lnTo>
                    <a:pt x="32014" y="220026"/>
                  </a:lnTo>
                  <a:lnTo>
                    <a:pt x="23217" y="215609"/>
                  </a:lnTo>
                  <a:lnTo>
                    <a:pt x="16132" y="208758"/>
                  </a:lnTo>
                  <a:lnTo>
                    <a:pt x="11347" y="199892"/>
                  </a:lnTo>
                  <a:lnTo>
                    <a:pt x="10826" y="198393"/>
                  </a:lnTo>
                  <a:lnTo>
                    <a:pt x="9842" y="197305"/>
                  </a:lnTo>
                  <a:lnTo>
                    <a:pt x="6986" y="195926"/>
                  </a:lnTo>
                  <a:lnTo>
                    <a:pt x="5515" y="195849"/>
                  </a:lnTo>
                  <a:close/>
                </a:path>
                <a:path w="287020" h="233045">
                  <a:moveTo>
                    <a:pt x="78356" y="195866"/>
                  </a:moveTo>
                  <a:lnTo>
                    <a:pt x="76894" y="195943"/>
                  </a:lnTo>
                  <a:lnTo>
                    <a:pt x="74038" y="197305"/>
                  </a:lnTo>
                  <a:lnTo>
                    <a:pt x="73063" y="198393"/>
                  </a:lnTo>
                  <a:lnTo>
                    <a:pt x="72533" y="199892"/>
                  </a:lnTo>
                  <a:lnTo>
                    <a:pt x="67740" y="208758"/>
                  </a:lnTo>
                  <a:lnTo>
                    <a:pt x="60653" y="215609"/>
                  </a:lnTo>
                  <a:lnTo>
                    <a:pt x="51856" y="220026"/>
                  </a:lnTo>
                  <a:lnTo>
                    <a:pt x="41936" y="221591"/>
                  </a:lnTo>
                  <a:lnTo>
                    <a:pt x="71568" y="221591"/>
                  </a:lnTo>
                  <a:lnTo>
                    <a:pt x="74158" y="219107"/>
                  </a:lnTo>
                  <a:lnTo>
                    <a:pt x="79656" y="211911"/>
                  </a:lnTo>
                  <a:lnTo>
                    <a:pt x="81803" y="207979"/>
                  </a:lnTo>
                  <a:lnTo>
                    <a:pt x="83872" y="202222"/>
                  </a:lnTo>
                  <a:lnTo>
                    <a:pt x="83791" y="200757"/>
                  </a:lnTo>
                  <a:lnTo>
                    <a:pt x="82408" y="197888"/>
                  </a:lnTo>
                  <a:lnTo>
                    <a:pt x="81317" y="196911"/>
                  </a:lnTo>
                  <a:lnTo>
                    <a:pt x="78356" y="195866"/>
                  </a:lnTo>
                  <a:close/>
                </a:path>
              </a:pathLst>
            </a:custGeom>
            <a:solidFill>
              <a:srgbClr val="B064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26099" y="7906096"/>
              <a:ext cx="269982" cy="1552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1672895" y="7125478"/>
            <a:ext cx="3159760" cy="1344295"/>
          </a:xfrm>
          <a:custGeom>
            <a:avLst/>
            <a:gdLst/>
            <a:ahLst/>
            <a:cxnLst/>
            <a:rect l="l" t="t" r="r" b="b"/>
            <a:pathLst>
              <a:path w="3159759" h="1344295">
                <a:moveTo>
                  <a:pt x="274611" y="1344176"/>
                </a:moveTo>
                <a:lnTo>
                  <a:pt x="221274" y="1341693"/>
                </a:lnTo>
                <a:lnTo>
                  <a:pt x="172891" y="1334248"/>
                </a:lnTo>
                <a:lnTo>
                  <a:pt x="129474" y="1321845"/>
                </a:lnTo>
                <a:lnTo>
                  <a:pt x="91034" y="1304487"/>
                </a:lnTo>
                <a:lnTo>
                  <a:pt x="51376" y="1275826"/>
                </a:lnTo>
                <a:lnTo>
                  <a:pt x="22909" y="1239946"/>
                </a:lnTo>
                <a:lnTo>
                  <a:pt x="5746" y="1196972"/>
                </a:lnTo>
                <a:lnTo>
                  <a:pt x="0" y="1147029"/>
                </a:lnTo>
                <a:lnTo>
                  <a:pt x="5461" y="1100878"/>
                </a:lnTo>
                <a:lnTo>
                  <a:pt x="21845" y="1060824"/>
                </a:lnTo>
                <a:lnTo>
                  <a:pt x="49149" y="1026925"/>
                </a:lnTo>
                <a:lnTo>
                  <a:pt x="87371" y="999243"/>
                </a:lnTo>
                <a:lnTo>
                  <a:pt x="136508" y="977837"/>
                </a:lnTo>
                <a:lnTo>
                  <a:pt x="136508" y="974904"/>
                </a:lnTo>
                <a:lnTo>
                  <a:pt x="114660" y="957442"/>
                </a:lnTo>
                <a:lnTo>
                  <a:pt x="99049" y="935927"/>
                </a:lnTo>
                <a:lnTo>
                  <a:pt x="89680" y="910369"/>
                </a:lnTo>
                <a:lnTo>
                  <a:pt x="86556" y="880774"/>
                </a:lnTo>
                <a:lnTo>
                  <a:pt x="89500" y="843439"/>
                </a:lnTo>
                <a:lnTo>
                  <a:pt x="98355" y="813822"/>
                </a:lnTo>
                <a:lnTo>
                  <a:pt x="113152" y="791936"/>
                </a:lnTo>
                <a:lnTo>
                  <a:pt x="133925" y="777800"/>
                </a:lnTo>
                <a:lnTo>
                  <a:pt x="133925" y="774867"/>
                </a:lnTo>
                <a:lnTo>
                  <a:pt x="89500" y="748396"/>
                </a:lnTo>
                <a:lnTo>
                  <a:pt x="50211" y="701314"/>
                </a:lnTo>
                <a:lnTo>
                  <a:pt x="19362" y="637312"/>
                </a:lnTo>
                <a:lnTo>
                  <a:pt x="9086" y="568877"/>
                </a:lnTo>
                <a:lnTo>
                  <a:pt x="13769" y="518127"/>
                </a:lnTo>
                <a:lnTo>
                  <a:pt x="27818" y="471797"/>
                </a:lnTo>
                <a:lnTo>
                  <a:pt x="51233" y="429876"/>
                </a:lnTo>
                <a:lnTo>
                  <a:pt x="84015" y="392351"/>
                </a:lnTo>
                <a:lnTo>
                  <a:pt x="121428" y="363501"/>
                </a:lnTo>
                <a:lnTo>
                  <a:pt x="163698" y="342435"/>
                </a:lnTo>
                <a:lnTo>
                  <a:pt x="209191" y="329783"/>
                </a:lnTo>
                <a:lnTo>
                  <a:pt x="256266" y="326175"/>
                </a:lnTo>
                <a:lnTo>
                  <a:pt x="291457" y="328214"/>
                </a:lnTo>
                <a:lnTo>
                  <a:pt x="325458" y="334775"/>
                </a:lnTo>
                <a:lnTo>
                  <a:pt x="358269" y="345858"/>
                </a:lnTo>
                <a:lnTo>
                  <a:pt x="389890" y="361463"/>
                </a:lnTo>
                <a:lnTo>
                  <a:pt x="388770" y="361852"/>
                </a:lnTo>
                <a:lnTo>
                  <a:pt x="551763" y="361852"/>
                </a:lnTo>
                <a:lnTo>
                  <a:pt x="551763" y="461503"/>
                </a:lnTo>
                <a:lnTo>
                  <a:pt x="262122" y="461503"/>
                </a:lnTo>
                <a:lnTo>
                  <a:pt x="221654" y="468300"/>
                </a:lnTo>
                <a:lnTo>
                  <a:pt x="192748" y="488703"/>
                </a:lnTo>
                <a:lnTo>
                  <a:pt x="175405" y="522726"/>
                </a:lnTo>
                <a:lnTo>
                  <a:pt x="169629" y="570344"/>
                </a:lnTo>
                <a:lnTo>
                  <a:pt x="175405" y="614777"/>
                </a:lnTo>
                <a:lnTo>
                  <a:pt x="192748" y="646495"/>
                </a:lnTo>
                <a:lnTo>
                  <a:pt x="221654" y="665514"/>
                </a:lnTo>
                <a:lnTo>
                  <a:pt x="262122" y="671850"/>
                </a:lnTo>
                <a:lnTo>
                  <a:pt x="478732" y="671850"/>
                </a:lnTo>
                <a:lnTo>
                  <a:pt x="472571" y="685527"/>
                </a:lnTo>
                <a:lnTo>
                  <a:pt x="447508" y="722323"/>
                </a:lnTo>
                <a:lnTo>
                  <a:pt x="417875" y="753127"/>
                </a:lnTo>
                <a:lnTo>
                  <a:pt x="382836" y="777580"/>
                </a:lnTo>
                <a:lnTo>
                  <a:pt x="343788" y="794897"/>
                </a:lnTo>
                <a:lnTo>
                  <a:pt x="302128" y="804288"/>
                </a:lnTo>
                <a:lnTo>
                  <a:pt x="276600" y="811543"/>
                </a:lnTo>
                <a:lnTo>
                  <a:pt x="258225" y="824504"/>
                </a:lnTo>
                <a:lnTo>
                  <a:pt x="247118" y="843168"/>
                </a:lnTo>
                <a:lnTo>
                  <a:pt x="243390" y="867530"/>
                </a:lnTo>
                <a:lnTo>
                  <a:pt x="244585" y="877155"/>
                </a:lnTo>
                <a:lnTo>
                  <a:pt x="276410" y="918485"/>
                </a:lnTo>
                <a:lnTo>
                  <a:pt x="313129" y="936133"/>
                </a:lnTo>
                <a:lnTo>
                  <a:pt x="400041" y="954933"/>
                </a:lnTo>
                <a:lnTo>
                  <a:pt x="452540" y="974916"/>
                </a:lnTo>
                <a:lnTo>
                  <a:pt x="493380" y="1001030"/>
                </a:lnTo>
                <a:lnTo>
                  <a:pt x="522558" y="1033273"/>
                </a:lnTo>
                <a:lnTo>
                  <a:pt x="534861" y="1060233"/>
                </a:lnTo>
                <a:lnTo>
                  <a:pt x="272414" y="1060233"/>
                </a:lnTo>
                <a:lnTo>
                  <a:pt x="220366" y="1065103"/>
                </a:lnTo>
                <a:lnTo>
                  <a:pt x="183199" y="1079716"/>
                </a:lnTo>
                <a:lnTo>
                  <a:pt x="160905" y="1104075"/>
                </a:lnTo>
                <a:lnTo>
                  <a:pt x="153475" y="1138186"/>
                </a:lnTo>
                <a:lnTo>
                  <a:pt x="161549" y="1171648"/>
                </a:lnTo>
                <a:lnTo>
                  <a:pt x="185772" y="1195550"/>
                </a:lnTo>
                <a:lnTo>
                  <a:pt x="226144" y="1209891"/>
                </a:lnTo>
                <a:lnTo>
                  <a:pt x="282663" y="1214672"/>
                </a:lnTo>
                <a:lnTo>
                  <a:pt x="528628" y="1214672"/>
                </a:lnTo>
                <a:lnTo>
                  <a:pt x="515733" y="1242827"/>
                </a:lnTo>
                <a:lnTo>
                  <a:pt x="492274" y="1273795"/>
                </a:lnTo>
                <a:lnTo>
                  <a:pt x="462120" y="1299132"/>
                </a:lnTo>
                <a:lnTo>
                  <a:pt x="425273" y="1318838"/>
                </a:lnTo>
                <a:lnTo>
                  <a:pt x="381737" y="1332915"/>
                </a:lnTo>
                <a:lnTo>
                  <a:pt x="331515" y="1341360"/>
                </a:lnTo>
                <a:lnTo>
                  <a:pt x="274611" y="1344176"/>
                </a:lnTo>
                <a:close/>
              </a:path>
              <a:path w="3159759" h="1344295">
                <a:moveTo>
                  <a:pt x="551763" y="361852"/>
                </a:moveTo>
                <a:lnTo>
                  <a:pt x="388770" y="361852"/>
                </a:lnTo>
                <a:lnTo>
                  <a:pt x="425550" y="359644"/>
                </a:lnTo>
                <a:lnTo>
                  <a:pt x="464905" y="353024"/>
                </a:lnTo>
                <a:lnTo>
                  <a:pt x="506941" y="341996"/>
                </a:lnTo>
                <a:lnTo>
                  <a:pt x="551763" y="326564"/>
                </a:lnTo>
                <a:lnTo>
                  <a:pt x="551763" y="361852"/>
                </a:lnTo>
                <a:close/>
              </a:path>
              <a:path w="3159759" h="1344295">
                <a:moveTo>
                  <a:pt x="478732" y="671850"/>
                </a:moveTo>
                <a:lnTo>
                  <a:pt x="262122" y="671850"/>
                </a:lnTo>
                <a:lnTo>
                  <a:pt x="301316" y="665412"/>
                </a:lnTo>
                <a:lnTo>
                  <a:pt x="329306" y="646102"/>
                </a:lnTo>
                <a:lnTo>
                  <a:pt x="346097" y="613922"/>
                </a:lnTo>
                <a:lnTo>
                  <a:pt x="351693" y="568877"/>
                </a:lnTo>
                <a:lnTo>
                  <a:pt x="350403" y="548266"/>
                </a:lnTo>
                <a:lnTo>
                  <a:pt x="340121" y="511494"/>
                </a:lnTo>
                <a:lnTo>
                  <a:pt x="317490" y="480522"/>
                </a:lnTo>
                <a:lnTo>
                  <a:pt x="282979" y="463615"/>
                </a:lnTo>
                <a:lnTo>
                  <a:pt x="262122" y="461503"/>
                </a:lnTo>
                <a:lnTo>
                  <a:pt x="551763" y="461503"/>
                </a:lnTo>
                <a:lnTo>
                  <a:pt x="551763" y="478112"/>
                </a:lnTo>
                <a:lnTo>
                  <a:pt x="540387" y="481895"/>
                </a:lnTo>
                <a:lnTo>
                  <a:pt x="526802" y="485861"/>
                </a:lnTo>
                <a:lnTo>
                  <a:pt x="511014" y="489996"/>
                </a:lnTo>
                <a:lnTo>
                  <a:pt x="493025" y="494289"/>
                </a:lnTo>
                <a:lnTo>
                  <a:pt x="498168" y="510935"/>
                </a:lnTo>
                <a:lnTo>
                  <a:pt x="501842" y="527026"/>
                </a:lnTo>
                <a:lnTo>
                  <a:pt x="504046" y="542560"/>
                </a:lnTo>
                <a:lnTo>
                  <a:pt x="504781" y="557531"/>
                </a:lnTo>
                <a:lnTo>
                  <a:pt x="501204" y="603136"/>
                </a:lnTo>
                <a:lnTo>
                  <a:pt x="490468" y="645800"/>
                </a:lnTo>
                <a:lnTo>
                  <a:pt x="478732" y="671850"/>
                </a:lnTo>
                <a:close/>
              </a:path>
              <a:path w="3159759" h="1344295">
                <a:moveTo>
                  <a:pt x="528628" y="1214672"/>
                </a:moveTo>
                <a:lnTo>
                  <a:pt x="282663" y="1214672"/>
                </a:lnTo>
                <a:lnTo>
                  <a:pt x="332125" y="1209706"/>
                </a:lnTo>
                <a:lnTo>
                  <a:pt x="367465" y="1194817"/>
                </a:lnTo>
                <a:lnTo>
                  <a:pt x="388675" y="1170010"/>
                </a:lnTo>
                <a:lnTo>
                  <a:pt x="395746" y="1135295"/>
                </a:lnTo>
                <a:lnTo>
                  <a:pt x="388078" y="1102456"/>
                </a:lnTo>
                <a:lnTo>
                  <a:pt x="364946" y="1078999"/>
                </a:lnTo>
                <a:lnTo>
                  <a:pt x="326391" y="1064924"/>
                </a:lnTo>
                <a:lnTo>
                  <a:pt x="272414" y="1060233"/>
                </a:lnTo>
                <a:lnTo>
                  <a:pt x="534861" y="1060233"/>
                </a:lnTo>
                <a:lnTo>
                  <a:pt x="540068" y="1071644"/>
                </a:lnTo>
                <a:lnTo>
                  <a:pt x="545906" y="1116141"/>
                </a:lnTo>
                <a:lnTo>
                  <a:pt x="542552" y="1164000"/>
                </a:lnTo>
                <a:lnTo>
                  <a:pt x="532494" y="1206229"/>
                </a:lnTo>
                <a:lnTo>
                  <a:pt x="528628" y="1214672"/>
                </a:lnTo>
                <a:close/>
              </a:path>
              <a:path w="3159759" h="1344295">
                <a:moveTo>
                  <a:pt x="717511" y="219147"/>
                </a:moveTo>
                <a:lnTo>
                  <a:pt x="677845" y="211058"/>
                </a:lnTo>
                <a:lnTo>
                  <a:pt x="644089" y="186792"/>
                </a:lnTo>
                <a:lnTo>
                  <a:pt x="622028" y="151392"/>
                </a:lnTo>
                <a:lnTo>
                  <a:pt x="614720" y="110307"/>
                </a:lnTo>
                <a:lnTo>
                  <a:pt x="616554" y="88329"/>
                </a:lnTo>
                <a:lnTo>
                  <a:pt x="631234" y="49357"/>
                </a:lnTo>
                <a:lnTo>
                  <a:pt x="660236" y="18199"/>
                </a:lnTo>
                <a:lnTo>
                  <a:pt x="696955" y="2022"/>
                </a:lnTo>
                <a:lnTo>
                  <a:pt x="717511" y="0"/>
                </a:lnTo>
                <a:lnTo>
                  <a:pt x="737343" y="2022"/>
                </a:lnTo>
                <a:lnTo>
                  <a:pt x="772582" y="18199"/>
                </a:lnTo>
                <a:lnTo>
                  <a:pt x="801488" y="49363"/>
                </a:lnTo>
                <a:lnTo>
                  <a:pt x="816909" y="88347"/>
                </a:lnTo>
                <a:lnTo>
                  <a:pt x="818838" y="110307"/>
                </a:lnTo>
                <a:lnTo>
                  <a:pt x="818449" y="120934"/>
                </a:lnTo>
                <a:lnTo>
                  <a:pt x="806626" y="161302"/>
                </a:lnTo>
                <a:lnTo>
                  <a:pt x="772582" y="200948"/>
                </a:lnTo>
                <a:lnTo>
                  <a:pt x="737343" y="217125"/>
                </a:lnTo>
                <a:lnTo>
                  <a:pt x="717511" y="219147"/>
                </a:lnTo>
                <a:close/>
              </a:path>
              <a:path w="3159759" h="1344295">
                <a:moveTo>
                  <a:pt x="799330" y="987112"/>
                </a:moveTo>
                <a:lnTo>
                  <a:pt x="633367" y="987112"/>
                </a:lnTo>
                <a:lnTo>
                  <a:pt x="633797" y="987026"/>
                </a:lnTo>
                <a:lnTo>
                  <a:pt x="635072" y="969732"/>
                </a:lnTo>
                <a:lnTo>
                  <a:pt x="635988" y="947289"/>
                </a:lnTo>
                <a:lnTo>
                  <a:pt x="636540" y="919694"/>
                </a:lnTo>
                <a:lnTo>
                  <a:pt x="636634" y="426560"/>
                </a:lnTo>
                <a:lnTo>
                  <a:pt x="633797" y="333897"/>
                </a:lnTo>
                <a:lnTo>
                  <a:pt x="799330" y="333897"/>
                </a:lnTo>
                <a:lnTo>
                  <a:pt x="798055" y="350172"/>
                </a:lnTo>
                <a:lnTo>
                  <a:pt x="797140" y="371040"/>
                </a:lnTo>
                <a:lnTo>
                  <a:pt x="796587" y="396503"/>
                </a:lnTo>
                <a:lnTo>
                  <a:pt x="796402" y="426560"/>
                </a:lnTo>
                <a:lnTo>
                  <a:pt x="796402" y="878228"/>
                </a:lnTo>
                <a:lnTo>
                  <a:pt x="799330" y="987112"/>
                </a:lnTo>
                <a:close/>
              </a:path>
              <a:path w="3159759" h="1344295">
                <a:moveTo>
                  <a:pt x="873528" y="476214"/>
                </a:moveTo>
                <a:lnTo>
                  <a:pt x="873528" y="333509"/>
                </a:lnTo>
                <a:lnTo>
                  <a:pt x="945442" y="333509"/>
                </a:lnTo>
                <a:lnTo>
                  <a:pt x="945401" y="273157"/>
                </a:lnTo>
                <a:lnTo>
                  <a:pt x="945168" y="256542"/>
                </a:lnTo>
                <a:lnTo>
                  <a:pt x="944344" y="238980"/>
                </a:lnTo>
                <a:lnTo>
                  <a:pt x="942972" y="223441"/>
                </a:lnTo>
                <a:lnTo>
                  <a:pt x="941050" y="209915"/>
                </a:lnTo>
                <a:lnTo>
                  <a:pt x="1111406" y="209915"/>
                </a:lnTo>
                <a:lnTo>
                  <a:pt x="1109485" y="224347"/>
                </a:lnTo>
                <a:lnTo>
                  <a:pt x="1108112" y="239692"/>
                </a:lnTo>
                <a:lnTo>
                  <a:pt x="1107288" y="255960"/>
                </a:lnTo>
                <a:lnTo>
                  <a:pt x="1107014" y="273157"/>
                </a:lnTo>
                <a:lnTo>
                  <a:pt x="1107057" y="333897"/>
                </a:lnTo>
                <a:lnTo>
                  <a:pt x="1234824" y="333897"/>
                </a:lnTo>
                <a:lnTo>
                  <a:pt x="1234824" y="471814"/>
                </a:lnTo>
                <a:lnTo>
                  <a:pt x="923480" y="471814"/>
                </a:lnTo>
                <a:lnTo>
                  <a:pt x="910936" y="472278"/>
                </a:lnTo>
                <a:lnTo>
                  <a:pt x="898430" y="473166"/>
                </a:lnTo>
                <a:lnTo>
                  <a:pt x="885960" y="474478"/>
                </a:lnTo>
                <a:lnTo>
                  <a:pt x="873528" y="476214"/>
                </a:lnTo>
                <a:close/>
              </a:path>
              <a:path w="3159759" h="1344295">
                <a:moveTo>
                  <a:pt x="1123205" y="996948"/>
                </a:moveTo>
                <a:lnTo>
                  <a:pt x="1073726" y="992113"/>
                </a:lnTo>
                <a:lnTo>
                  <a:pt x="1032515" y="977681"/>
                </a:lnTo>
                <a:lnTo>
                  <a:pt x="999572" y="953761"/>
                </a:lnTo>
                <a:lnTo>
                  <a:pt x="974897" y="920462"/>
                </a:lnTo>
                <a:lnTo>
                  <a:pt x="951778" y="846532"/>
                </a:lnTo>
                <a:lnTo>
                  <a:pt x="945993" y="797167"/>
                </a:lnTo>
                <a:lnTo>
                  <a:pt x="944064" y="739536"/>
                </a:lnTo>
                <a:lnTo>
                  <a:pt x="944064" y="476214"/>
                </a:lnTo>
                <a:lnTo>
                  <a:pt x="945528" y="476214"/>
                </a:lnTo>
                <a:lnTo>
                  <a:pt x="945528" y="473280"/>
                </a:lnTo>
                <a:lnTo>
                  <a:pt x="923480" y="471814"/>
                </a:lnTo>
                <a:lnTo>
                  <a:pt x="1234824" y="471814"/>
                </a:lnTo>
                <a:lnTo>
                  <a:pt x="1234824" y="473669"/>
                </a:lnTo>
                <a:lnTo>
                  <a:pt x="1107057" y="473669"/>
                </a:lnTo>
                <a:lnTo>
                  <a:pt x="1107057" y="747301"/>
                </a:lnTo>
                <a:lnTo>
                  <a:pt x="1111094" y="790421"/>
                </a:lnTo>
                <a:lnTo>
                  <a:pt x="1123205" y="821225"/>
                </a:lnTo>
                <a:lnTo>
                  <a:pt x="1143391" y="839711"/>
                </a:lnTo>
                <a:lnTo>
                  <a:pt x="1171651" y="845874"/>
                </a:lnTo>
                <a:lnTo>
                  <a:pt x="1253901" y="845874"/>
                </a:lnTo>
                <a:lnTo>
                  <a:pt x="1253901" y="967527"/>
                </a:lnTo>
                <a:lnTo>
                  <a:pt x="1225377" y="980404"/>
                </a:lnTo>
                <a:lnTo>
                  <a:pt x="1194076" y="989598"/>
                </a:lnTo>
                <a:lnTo>
                  <a:pt x="1160013" y="995111"/>
                </a:lnTo>
                <a:lnTo>
                  <a:pt x="1123205" y="996948"/>
                </a:lnTo>
                <a:close/>
              </a:path>
              <a:path w="3159759" h="1344295">
                <a:moveTo>
                  <a:pt x="1234824" y="476602"/>
                </a:moveTo>
                <a:lnTo>
                  <a:pt x="1227838" y="476406"/>
                </a:lnTo>
                <a:lnTo>
                  <a:pt x="1220859" y="476095"/>
                </a:lnTo>
                <a:lnTo>
                  <a:pt x="1213886" y="475671"/>
                </a:lnTo>
                <a:lnTo>
                  <a:pt x="1206919" y="475135"/>
                </a:lnTo>
                <a:lnTo>
                  <a:pt x="1170187" y="473669"/>
                </a:lnTo>
                <a:lnTo>
                  <a:pt x="1234824" y="473669"/>
                </a:lnTo>
                <a:lnTo>
                  <a:pt x="1234824" y="476602"/>
                </a:lnTo>
                <a:close/>
              </a:path>
              <a:path w="3159759" h="1344295">
                <a:moveTo>
                  <a:pt x="1253901" y="845874"/>
                </a:moveTo>
                <a:lnTo>
                  <a:pt x="1171651" y="845874"/>
                </a:lnTo>
                <a:lnTo>
                  <a:pt x="1193690" y="844488"/>
                </a:lnTo>
                <a:lnTo>
                  <a:pt x="1214744" y="839856"/>
                </a:lnTo>
                <a:lnTo>
                  <a:pt x="1234815" y="831978"/>
                </a:lnTo>
                <a:lnTo>
                  <a:pt x="1253901" y="820853"/>
                </a:lnTo>
                <a:lnTo>
                  <a:pt x="1253901" y="845874"/>
                </a:lnTo>
                <a:close/>
              </a:path>
              <a:path w="3159759" h="1344295">
                <a:moveTo>
                  <a:pt x="1501727" y="987069"/>
                </a:moveTo>
                <a:lnTo>
                  <a:pt x="1331371" y="987069"/>
                </a:lnTo>
                <a:lnTo>
                  <a:pt x="1335763" y="894406"/>
                </a:lnTo>
                <a:lnTo>
                  <a:pt x="1335763" y="116174"/>
                </a:lnTo>
                <a:lnTo>
                  <a:pt x="1335489" y="76716"/>
                </a:lnTo>
                <a:lnTo>
                  <a:pt x="1334665" y="45177"/>
                </a:lnTo>
                <a:lnTo>
                  <a:pt x="1333292" y="21549"/>
                </a:lnTo>
                <a:lnTo>
                  <a:pt x="1331371" y="5823"/>
                </a:lnTo>
                <a:lnTo>
                  <a:pt x="1498799" y="5823"/>
                </a:lnTo>
                <a:lnTo>
                  <a:pt x="1495870" y="116174"/>
                </a:lnTo>
                <a:lnTo>
                  <a:pt x="1495870" y="373629"/>
                </a:lnTo>
                <a:lnTo>
                  <a:pt x="1755284" y="373629"/>
                </a:lnTo>
                <a:lnTo>
                  <a:pt x="1773241" y="387391"/>
                </a:lnTo>
                <a:lnTo>
                  <a:pt x="1808764" y="432600"/>
                </a:lnTo>
                <a:lnTo>
                  <a:pt x="1829388" y="470028"/>
                </a:lnTo>
                <a:lnTo>
                  <a:pt x="1834932" y="484022"/>
                </a:lnTo>
                <a:lnTo>
                  <a:pt x="1595776" y="484022"/>
                </a:lnTo>
                <a:lnTo>
                  <a:pt x="1571361" y="487055"/>
                </a:lnTo>
                <a:lnTo>
                  <a:pt x="1546566" y="496155"/>
                </a:lnTo>
                <a:lnTo>
                  <a:pt x="1521400" y="511321"/>
                </a:lnTo>
                <a:lnTo>
                  <a:pt x="1495870" y="532554"/>
                </a:lnTo>
                <a:lnTo>
                  <a:pt x="1495875" y="894406"/>
                </a:lnTo>
                <a:lnTo>
                  <a:pt x="1498799" y="951695"/>
                </a:lnTo>
                <a:lnTo>
                  <a:pt x="1500074" y="965545"/>
                </a:lnTo>
                <a:lnTo>
                  <a:pt x="1500990" y="976047"/>
                </a:lnTo>
                <a:lnTo>
                  <a:pt x="1501542" y="983216"/>
                </a:lnTo>
                <a:lnTo>
                  <a:pt x="1501727" y="987069"/>
                </a:lnTo>
                <a:close/>
              </a:path>
              <a:path w="3159759" h="1344295">
                <a:moveTo>
                  <a:pt x="1755284" y="373629"/>
                </a:moveTo>
                <a:lnTo>
                  <a:pt x="1495870" y="373629"/>
                </a:lnTo>
                <a:lnTo>
                  <a:pt x="1530043" y="354303"/>
                </a:lnTo>
                <a:lnTo>
                  <a:pt x="1563457" y="340514"/>
                </a:lnTo>
                <a:lnTo>
                  <a:pt x="1596129" y="332249"/>
                </a:lnTo>
                <a:lnTo>
                  <a:pt x="1628073" y="329497"/>
                </a:lnTo>
                <a:lnTo>
                  <a:pt x="1628116" y="329627"/>
                </a:lnTo>
                <a:lnTo>
                  <a:pt x="1682897" y="336010"/>
                </a:lnTo>
                <a:lnTo>
                  <a:pt x="1731278" y="355230"/>
                </a:lnTo>
                <a:lnTo>
                  <a:pt x="1755284" y="373629"/>
                </a:lnTo>
                <a:close/>
              </a:path>
              <a:path w="3159759" h="1344295">
                <a:moveTo>
                  <a:pt x="1871894" y="987198"/>
                </a:moveTo>
                <a:lnTo>
                  <a:pt x="1694218" y="987198"/>
                </a:lnTo>
                <a:lnTo>
                  <a:pt x="1697414" y="945417"/>
                </a:lnTo>
                <a:lnTo>
                  <a:pt x="1699703" y="908453"/>
                </a:lnTo>
                <a:lnTo>
                  <a:pt x="1701079" y="876285"/>
                </a:lnTo>
                <a:lnTo>
                  <a:pt x="1701538" y="848894"/>
                </a:lnTo>
                <a:lnTo>
                  <a:pt x="1703002" y="650281"/>
                </a:lnTo>
                <a:lnTo>
                  <a:pt x="1701616" y="618558"/>
                </a:lnTo>
                <a:lnTo>
                  <a:pt x="1690576" y="563379"/>
                </a:lnTo>
                <a:lnTo>
                  <a:pt x="1664611" y="515470"/>
                </a:lnTo>
                <a:lnTo>
                  <a:pt x="1622026" y="487516"/>
                </a:lnTo>
                <a:lnTo>
                  <a:pt x="1595776" y="484022"/>
                </a:lnTo>
                <a:lnTo>
                  <a:pt x="1834932" y="484022"/>
                </a:lnTo>
                <a:lnTo>
                  <a:pt x="1856878" y="554055"/>
                </a:lnTo>
                <a:lnTo>
                  <a:pt x="1863748" y="600658"/>
                </a:lnTo>
                <a:lnTo>
                  <a:pt x="1866036" y="650281"/>
                </a:lnTo>
                <a:lnTo>
                  <a:pt x="1866038" y="851870"/>
                </a:lnTo>
                <a:lnTo>
                  <a:pt x="1866347" y="897287"/>
                </a:lnTo>
                <a:lnTo>
                  <a:pt x="1867351" y="934984"/>
                </a:lnTo>
                <a:lnTo>
                  <a:pt x="1869163" y="964955"/>
                </a:lnTo>
                <a:lnTo>
                  <a:pt x="1871894" y="987198"/>
                </a:lnTo>
                <a:close/>
              </a:path>
              <a:path w="3159759" h="1344295">
                <a:moveTo>
                  <a:pt x="2493075" y="837117"/>
                </a:moveTo>
                <a:lnTo>
                  <a:pt x="2239004" y="837117"/>
                </a:lnTo>
                <a:lnTo>
                  <a:pt x="2260216" y="834084"/>
                </a:lnTo>
                <a:lnTo>
                  <a:pt x="2282702" y="824984"/>
                </a:lnTo>
                <a:lnTo>
                  <a:pt x="2306465" y="809818"/>
                </a:lnTo>
                <a:lnTo>
                  <a:pt x="2331503" y="788585"/>
                </a:lnTo>
                <a:lnTo>
                  <a:pt x="2331463" y="423937"/>
                </a:lnTo>
                <a:lnTo>
                  <a:pt x="2331252" y="411846"/>
                </a:lnTo>
                <a:lnTo>
                  <a:pt x="2330680" y="397494"/>
                </a:lnTo>
                <a:lnTo>
                  <a:pt x="2329788" y="383159"/>
                </a:lnTo>
                <a:lnTo>
                  <a:pt x="2328575" y="368840"/>
                </a:lnTo>
                <a:lnTo>
                  <a:pt x="2325647" y="333552"/>
                </a:lnTo>
                <a:lnTo>
                  <a:pt x="2496003" y="333552"/>
                </a:lnTo>
                <a:lnTo>
                  <a:pt x="2494728" y="348735"/>
                </a:lnTo>
                <a:lnTo>
                  <a:pt x="2493812" y="369239"/>
                </a:lnTo>
                <a:lnTo>
                  <a:pt x="2493260" y="395066"/>
                </a:lnTo>
                <a:lnTo>
                  <a:pt x="2493160" y="411846"/>
                </a:lnTo>
                <a:lnTo>
                  <a:pt x="2493075" y="837117"/>
                </a:lnTo>
                <a:close/>
              </a:path>
              <a:path w="3159759" h="1344295">
                <a:moveTo>
                  <a:pt x="2192411" y="992979"/>
                </a:moveTo>
                <a:lnTo>
                  <a:pt x="2138161" y="986541"/>
                </a:lnTo>
                <a:lnTo>
                  <a:pt x="2091396" y="967230"/>
                </a:lnTo>
                <a:lnTo>
                  <a:pt x="2052076" y="935050"/>
                </a:lnTo>
                <a:lnTo>
                  <a:pt x="2020160" y="890006"/>
                </a:lnTo>
                <a:lnTo>
                  <a:pt x="2000886" y="844796"/>
                </a:lnTo>
                <a:lnTo>
                  <a:pt x="1987120" y="793115"/>
                </a:lnTo>
                <a:lnTo>
                  <a:pt x="1978860" y="735092"/>
                </a:lnTo>
                <a:lnTo>
                  <a:pt x="1976108" y="670901"/>
                </a:lnTo>
                <a:lnTo>
                  <a:pt x="1976106" y="469311"/>
                </a:lnTo>
                <a:lnTo>
                  <a:pt x="1970250" y="333984"/>
                </a:lnTo>
                <a:lnTo>
                  <a:pt x="2146463" y="333984"/>
                </a:lnTo>
                <a:lnTo>
                  <a:pt x="2144445" y="354769"/>
                </a:lnTo>
                <a:lnTo>
                  <a:pt x="2142791" y="384759"/>
                </a:lnTo>
                <a:lnTo>
                  <a:pt x="2141509" y="423937"/>
                </a:lnTo>
                <a:lnTo>
                  <a:pt x="2140606" y="472288"/>
                </a:lnTo>
                <a:lnTo>
                  <a:pt x="2139142" y="670901"/>
                </a:lnTo>
                <a:lnTo>
                  <a:pt x="2140336" y="709888"/>
                </a:lnTo>
                <a:lnTo>
                  <a:pt x="2149879" y="770197"/>
                </a:lnTo>
                <a:lnTo>
                  <a:pt x="2171508" y="811474"/>
                </a:lnTo>
                <a:lnTo>
                  <a:pt x="2211909" y="834269"/>
                </a:lnTo>
                <a:lnTo>
                  <a:pt x="2239004" y="837117"/>
                </a:lnTo>
                <a:lnTo>
                  <a:pt x="2493075" y="837117"/>
                </a:lnTo>
                <a:lnTo>
                  <a:pt x="2493075" y="876805"/>
                </a:lnTo>
                <a:lnTo>
                  <a:pt x="2494586" y="933749"/>
                </a:lnTo>
                <a:lnTo>
                  <a:pt x="2336671" y="933749"/>
                </a:lnTo>
                <a:lnTo>
                  <a:pt x="2302339" y="959322"/>
                </a:lnTo>
                <a:lnTo>
                  <a:pt x="2266909" y="977729"/>
                </a:lnTo>
                <a:lnTo>
                  <a:pt x="2230381" y="988856"/>
                </a:lnTo>
                <a:lnTo>
                  <a:pt x="2192755" y="992591"/>
                </a:lnTo>
                <a:lnTo>
                  <a:pt x="2192411" y="992979"/>
                </a:lnTo>
                <a:close/>
              </a:path>
              <a:path w="3159759" h="1344295">
                <a:moveTo>
                  <a:pt x="2496003" y="987155"/>
                </a:moveTo>
                <a:lnTo>
                  <a:pt x="2336671" y="987155"/>
                </a:lnTo>
                <a:lnTo>
                  <a:pt x="2336671" y="933749"/>
                </a:lnTo>
                <a:lnTo>
                  <a:pt x="2494586" y="933749"/>
                </a:lnTo>
                <a:lnTo>
                  <a:pt x="2496003" y="987155"/>
                </a:lnTo>
                <a:close/>
              </a:path>
              <a:path w="3159759" h="1344295">
                <a:moveTo>
                  <a:pt x="2782758" y="986724"/>
                </a:moveTo>
                <a:lnTo>
                  <a:pt x="2627086" y="986724"/>
                </a:lnTo>
                <a:lnTo>
                  <a:pt x="2629008" y="971541"/>
                </a:lnTo>
                <a:lnTo>
                  <a:pt x="2630380" y="951037"/>
                </a:lnTo>
                <a:lnTo>
                  <a:pt x="2631204" y="925210"/>
                </a:lnTo>
                <a:lnTo>
                  <a:pt x="2631478" y="894061"/>
                </a:lnTo>
                <a:lnTo>
                  <a:pt x="2631478" y="116260"/>
                </a:lnTo>
                <a:lnTo>
                  <a:pt x="2627086" y="5910"/>
                </a:lnTo>
                <a:lnTo>
                  <a:pt x="2794514" y="5910"/>
                </a:lnTo>
                <a:lnTo>
                  <a:pt x="2793221" y="22569"/>
                </a:lnTo>
                <a:lnTo>
                  <a:pt x="2792307" y="46590"/>
                </a:lnTo>
                <a:lnTo>
                  <a:pt x="2791765" y="77858"/>
                </a:lnTo>
                <a:lnTo>
                  <a:pt x="2791586" y="116260"/>
                </a:lnTo>
                <a:lnTo>
                  <a:pt x="2791586" y="372248"/>
                </a:lnTo>
                <a:lnTo>
                  <a:pt x="3051871" y="372248"/>
                </a:lnTo>
                <a:lnTo>
                  <a:pt x="3077491" y="395017"/>
                </a:lnTo>
                <a:lnTo>
                  <a:pt x="3105944" y="432082"/>
                </a:lnTo>
                <a:lnTo>
                  <a:pt x="3126035" y="469514"/>
                </a:lnTo>
                <a:lnTo>
                  <a:pt x="3131467" y="483591"/>
                </a:lnTo>
                <a:lnTo>
                  <a:pt x="2892999" y="483591"/>
                </a:lnTo>
                <a:lnTo>
                  <a:pt x="2868494" y="486624"/>
                </a:lnTo>
                <a:lnTo>
                  <a:pt x="2843433" y="495723"/>
                </a:lnTo>
                <a:lnTo>
                  <a:pt x="2817823" y="510890"/>
                </a:lnTo>
                <a:lnTo>
                  <a:pt x="2791672" y="532122"/>
                </a:lnTo>
                <a:lnTo>
                  <a:pt x="2791672" y="787075"/>
                </a:lnTo>
                <a:lnTo>
                  <a:pt x="2815087" y="807031"/>
                </a:lnTo>
                <a:lnTo>
                  <a:pt x="2838309" y="821279"/>
                </a:lnTo>
                <a:lnTo>
                  <a:pt x="2861337" y="829826"/>
                </a:lnTo>
                <a:lnTo>
                  <a:pt x="2884171" y="832673"/>
                </a:lnTo>
                <a:lnTo>
                  <a:pt x="3126059" y="832673"/>
                </a:lnTo>
                <a:lnTo>
                  <a:pt x="3124156" y="837638"/>
                </a:lnTo>
                <a:lnTo>
                  <a:pt x="3103016" y="877840"/>
                </a:lnTo>
                <a:lnTo>
                  <a:pt x="3072797" y="918611"/>
                </a:lnTo>
                <a:lnTo>
                  <a:pt x="3056642" y="933749"/>
                </a:lnTo>
                <a:lnTo>
                  <a:pt x="2782758" y="933749"/>
                </a:lnTo>
                <a:lnTo>
                  <a:pt x="2782758" y="986724"/>
                </a:lnTo>
                <a:close/>
              </a:path>
              <a:path w="3159759" h="1344295">
                <a:moveTo>
                  <a:pt x="3051871" y="372248"/>
                </a:moveTo>
                <a:lnTo>
                  <a:pt x="2791586" y="372248"/>
                </a:lnTo>
                <a:lnTo>
                  <a:pt x="2825190" y="353496"/>
                </a:lnTo>
                <a:lnTo>
                  <a:pt x="2858430" y="340002"/>
                </a:lnTo>
                <a:lnTo>
                  <a:pt x="2891299" y="331846"/>
                </a:lnTo>
                <a:lnTo>
                  <a:pt x="2923788" y="329109"/>
                </a:lnTo>
                <a:lnTo>
                  <a:pt x="2968198" y="333229"/>
                </a:lnTo>
                <a:lnTo>
                  <a:pt x="3008619" y="345589"/>
                </a:lnTo>
                <a:lnTo>
                  <a:pt x="3045050" y="366186"/>
                </a:lnTo>
                <a:lnTo>
                  <a:pt x="3051871" y="372248"/>
                </a:lnTo>
                <a:close/>
              </a:path>
              <a:path w="3159759" h="1344295">
                <a:moveTo>
                  <a:pt x="3126059" y="832673"/>
                </a:moveTo>
                <a:lnTo>
                  <a:pt x="2884171" y="832673"/>
                </a:lnTo>
                <a:lnTo>
                  <a:pt x="2911067" y="828652"/>
                </a:lnTo>
                <a:lnTo>
                  <a:pt x="2934468" y="816680"/>
                </a:lnTo>
                <a:lnTo>
                  <a:pt x="2970813" y="769431"/>
                </a:lnTo>
                <a:lnTo>
                  <a:pt x="2988447" y="714628"/>
                </a:lnTo>
                <a:lnTo>
                  <a:pt x="2994325" y="650281"/>
                </a:lnTo>
                <a:lnTo>
                  <a:pt x="2990274" y="590421"/>
                </a:lnTo>
                <a:lnTo>
                  <a:pt x="2978117" y="543878"/>
                </a:lnTo>
                <a:lnTo>
                  <a:pt x="2957854" y="510643"/>
                </a:lnTo>
                <a:lnTo>
                  <a:pt x="2929482" y="490708"/>
                </a:lnTo>
                <a:lnTo>
                  <a:pt x="2892999" y="484065"/>
                </a:lnTo>
                <a:lnTo>
                  <a:pt x="2892999" y="483591"/>
                </a:lnTo>
                <a:lnTo>
                  <a:pt x="3131467" y="483591"/>
                </a:lnTo>
                <a:lnTo>
                  <a:pt x="3141662" y="510007"/>
                </a:lnTo>
                <a:lnTo>
                  <a:pt x="3152824" y="553556"/>
                </a:lnTo>
                <a:lnTo>
                  <a:pt x="3159160" y="597643"/>
                </a:lnTo>
                <a:lnTo>
                  <a:pt x="3159160" y="702481"/>
                </a:lnTo>
                <a:lnTo>
                  <a:pt x="3152351" y="749126"/>
                </a:lnTo>
                <a:lnTo>
                  <a:pt x="3140601" y="794733"/>
                </a:lnTo>
                <a:lnTo>
                  <a:pt x="3126059" y="832673"/>
                </a:lnTo>
                <a:close/>
              </a:path>
              <a:path w="3159759" h="1344295">
                <a:moveTo>
                  <a:pt x="2915047" y="991124"/>
                </a:moveTo>
                <a:lnTo>
                  <a:pt x="2868902" y="985921"/>
                </a:lnTo>
                <a:lnTo>
                  <a:pt x="2825944" y="968638"/>
                </a:lnTo>
                <a:lnTo>
                  <a:pt x="2789153" y="940518"/>
                </a:lnTo>
                <a:lnTo>
                  <a:pt x="2782758" y="933749"/>
                </a:lnTo>
                <a:lnTo>
                  <a:pt x="3056642" y="933749"/>
                </a:lnTo>
                <a:lnTo>
                  <a:pt x="3038946" y="950329"/>
                </a:lnTo>
                <a:lnTo>
                  <a:pt x="3001358" y="973007"/>
                </a:lnTo>
                <a:lnTo>
                  <a:pt x="2960127" y="986590"/>
                </a:lnTo>
                <a:lnTo>
                  <a:pt x="2915047" y="991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3246" y="694002"/>
            <a:ext cx="107219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65" dirty="0">
                <a:latin typeface="Arial"/>
                <a:cs typeface="Arial"/>
              </a:rPr>
              <a:t>Tools </a:t>
            </a:r>
            <a:r>
              <a:rPr sz="6400" b="1" spc="70" dirty="0">
                <a:latin typeface="Arial"/>
                <a:cs typeface="Arial"/>
              </a:rPr>
              <a:t>And </a:t>
            </a:r>
            <a:r>
              <a:rPr sz="6400" b="1" spc="10" dirty="0">
                <a:latin typeface="Arial"/>
                <a:cs typeface="Arial"/>
              </a:rPr>
              <a:t>Languages</a:t>
            </a:r>
            <a:r>
              <a:rPr sz="6400" b="1" spc="-400" dirty="0">
                <a:latin typeface="Arial"/>
                <a:cs typeface="Arial"/>
              </a:rPr>
              <a:t> </a:t>
            </a:r>
            <a:r>
              <a:rPr sz="6400" b="1" spc="45" dirty="0">
                <a:latin typeface="Arial"/>
                <a:cs typeface="Arial"/>
              </a:rPr>
              <a:t>Used</a:t>
            </a:r>
            <a:endParaRPr sz="6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824" y="3327190"/>
            <a:ext cx="8710295" cy="285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9630" marR="5080" indent="-837565">
              <a:lnSpc>
                <a:spcPct val="115799"/>
              </a:lnSpc>
              <a:spcBef>
                <a:spcPts val="95"/>
              </a:spcBef>
            </a:pPr>
            <a:r>
              <a:rPr sz="3400" spc="-130" dirty="0">
                <a:latin typeface="Noto Sans"/>
                <a:cs typeface="Noto Sans"/>
              </a:rPr>
              <a:t>A </a:t>
            </a:r>
            <a:r>
              <a:rPr sz="3400" spc="-55" dirty="0">
                <a:latin typeface="Noto Sans"/>
                <a:cs typeface="Noto Sans"/>
              </a:rPr>
              <a:t>Code </a:t>
            </a:r>
            <a:r>
              <a:rPr sz="3400" spc="-75" dirty="0">
                <a:latin typeface="Noto Sans"/>
                <a:cs typeface="Noto Sans"/>
              </a:rPr>
              <a:t>Editor </a:t>
            </a:r>
            <a:r>
              <a:rPr sz="3400" spc="-100" dirty="0">
                <a:latin typeface="Noto Sans"/>
                <a:cs typeface="Noto Sans"/>
              </a:rPr>
              <a:t>it </a:t>
            </a:r>
            <a:r>
              <a:rPr sz="3400" spc="-75" dirty="0">
                <a:latin typeface="Noto Sans"/>
                <a:cs typeface="Noto Sans"/>
              </a:rPr>
              <a:t>can </a:t>
            </a:r>
            <a:r>
              <a:rPr sz="3400" spc="-60" dirty="0">
                <a:latin typeface="Noto Sans"/>
                <a:cs typeface="Noto Sans"/>
              </a:rPr>
              <a:t>be </a:t>
            </a:r>
            <a:r>
              <a:rPr sz="3400" spc="-85" dirty="0">
                <a:latin typeface="Noto Sans"/>
                <a:cs typeface="Noto Sans"/>
              </a:rPr>
              <a:t>Notepad but </a:t>
            </a:r>
            <a:r>
              <a:rPr sz="3400" spc="-70" dirty="0">
                <a:latin typeface="Noto Sans"/>
                <a:cs typeface="Noto Sans"/>
              </a:rPr>
              <a:t>here </a:t>
            </a:r>
            <a:r>
              <a:rPr sz="3400" spc="-130" dirty="0">
                <a:latin typeface="Noto Sans"/>
                <a:cs typeface="Noto Sans"/>
              </a:rPr>
              <a:t>we  </a:t>
            </a:r>
            <a:r>
              <a:rPr sz="3400" spc="-80" dirty="0">
                <a:latin typeface="Noto Sans"/>
                <a:cs typeface="Noto Sans"/>
              </a:rPr>
              <a:t>are </a:t>
            </a:r>
            <a:r>
              <a:rPr sz="3400" spc="-135" dirty="0">
                <a:latin typeface="Noto Sans"/>
                <a:cs typeface="Noto Sans"/>
              </a:rPr>
              <a:t>using </a:t>
            </a:r>
            <a:r>
              <a:rPr sz="3400" spc="-90" dirty="0">
                <a:latin typeface="Noto Sans"/>
                <a:cs typeface="Noto Sans"/>
              </a:rPr>
              <a:t>Visual </a:t>
            </a:r>
            <a:r>
              <a:rPr sz="3400" spc="-75" dirty="0">
                <a:latin typeface="Noto Sans"/>
                <a:cs typeface="Noto Sans"/>
              </a:rPr>
              <a:t>Studio </a:t>
            </a:r>
            <a:r>
              <a:rPr sz="3400" spc="-55" dirty="0">
                <a:latin typeface="Noto Sans"/>
                <a:cs typeface="Noto Sans"/>
              </a:rPr>
              <a:t>Code</a:t>
            </a:r>
            <a:r>
              <a:rPr sz="3400" spc="375" dirty="0">
                <a:latin typeface="Noto Sans"/>
                <a:cs typeface="Noto Sans"/>
              </a:rPr>
              <a:t> </a:t>
            </a:r>
            <a:r>
              <a:rPr sz="3400" spc="-80" dirty="0">
                <a:latin typeface="Noto Sans"/>
                <a:cs typeface="Noto Sans"/>
              </a:rPr>
              <a:t>Editor.</a:t>
            </a:r>
            <a:endParaRPr sz="34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6450">
              <a:latin typeface="Noto Sans"/>
              <a:cs typeface="Noto Sans"/>
            </a:endParaRPr>
          </a:p>
          <a:p>
            <a:pPr marL="71755">
              <a:lnSpc>
                <a:spcPct val="100000"/>
              </a:lnSpc>
            </a:pPr>
            <a:r>
              <a:rPr sz="3400" spc="-135" dirty="0">
                <a:latin typeface="Noto Sans"/>
                <a:cs typeface="Noto Sans"/>
              </a:rPr>
              <a:t>Languages </a:t>
            </a:r>
            <a:r>
              <a:rPr sz="3400" spc="-65" dirty="0">
                <a:latin typeface="Noto Sans"/>
                <a:cs typeface="Noto Sans"/>
              </a:rPr>
              <a:t>used:- </a:t>
            </a:r>
            <a:r>
              <a:rPr sz="3400" spc="-114" dirty="0">
                <a:latin typeface="Noto Sans"/>
                <a:cs typeface="Noto Sans"/>
              </a:rPr>
              <a:t>HTML, </a:t>
            </a:r>
            <a:r>
              <a:rPr sz="3400" spc="-65" dirty="0">
                <a:latin typeface="Noto Sans"/>
                <a:cs typeface="Noto Sans"/>
              </a:rPr>
              <a:t>CSS,</a:t>
            </a:r>
            <a:r>
              <a:rPr sz="3400" spc="265" dirty="0">
                <a:latin typeface="Noto Sans"/>
                <a:cs typeface="Noto Sans"/>
              </a:rPr>
              <a:t> </a:t>
            </a:r>
            <a:r>
              <a:rPr sz="3400" spc="-110" dirty="0">
                <a:latin typeface="Noto Sans"/>
                <a:cs typeface="Noto Sans"/>
              </a:rPr>
              <a:t>JAVASCRIPT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0044" y="7553468"/>
            <a:ext cx="8305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0" dirty="0">
                <a:latin typeface="Noto Sans"/>
                <a:cs typeface="Noto Sans"/>
              </a:rPr>
              <a:t>Hostinger/Git </a:t>
            </a:r>
            <a:r>
              <a:rPr sz="3400" spc="-85" dirty="0">
                <a:latin typeface="Noto Sans"/>
                <a:cs typeface="Noto Sans"/>
              </a:rPr>
              <a:t>Hub </a:t>
            </a:r>
            <a:r>
              <a:rPr sz="3400" spc="-105" dirty="0">
                <a:latin typeface="Noto Sans"/>
                <a:cs typeface="Noto Sans"/>
              </a:rPr>
              <a:t>for </a:t>
            </a:r>
            <a:r>
              <a:rPr sz="3400" spc="-120" dirty="0">
                <a:latin typeface="Noto Sans"/>
                <a:cs typeface="Noto Sans"/>
              </a:rPr>
              <a:t>Hosting </a:t>
            </a:r>
            <a:r>
              <a:rPr sz="3400" spc="-85" dirty="0">
                <a:latin typeface="Noto Sans"/>
                <a:cs typeface="Noto Sans"/>
              </a:rPr>
              <a:t>our</a:t>
            </a:r>
            <a:r>
              <a:rPr sz="3400" spc="355" dirty="0">
                <a:latin typeface="Noto Sans"/>
                <a:cs typeface="Noto Sans"/>
              </a:rPr>
              <a:t> </a:t>
            </a:r>
            <a:r>
              <a:rPr sz="3400" spc="-95" dirty="0">
                <a:latin typeface="Noto Sans"/>
                <a:cs typeface="Noto Sans"/>
              </a:rPr>
              <a:t>website.</a:t>
            </a:r>
            <a:endParaRPr sz="3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5460" cy="10287000"/>
            <a:chOff x="0" y="0"/>
            <a:chExt cx="18285460" cy="10287000"/>
          </a:xfrm>
        </p:grpSpPr>
        <p:sp>
          <p:nvSpPr>
            <p:cNvPr id="3" name="object 3"/>
            <p:cNvSpPr/>
            <p:nvPr/>
          </p:nvSpPr>
          <p:spPr>
            <a:xfrm>
              <a:off x="6178600" y="0"/>
              <a:ext cx="1210628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77159"/>
              <a:ext cx="6672925" cy="9909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020812"/>
              <a:ext cx="6430931" cy="3403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2651"/>
              <a:ext cx="6052820" cy="9514840"/>
            </a:xfrm>
            <a:custGeom>
              <a:avLst/>
              <a:gdLst/>
              <a:ahLst/>
              <a:cxnLst/>
              <a:rect l="l" t="t" r="r" b="b"/>
              <a:pathLst>
                <a:path w="6052820" h="9514840">
                  <a:moveTo>
                    <a:pt x="4618803" y="9514347"/>
                  </a:moveTo>
                  <a:lnTo>
                    <a:pt x="1290112" y="9514347"/>
                  </a:lnTo>
                  <a:lnTo>
                    <a:pt x="1264952" y="9498201"/>
                  </a:lnTo>
                  <a:lnTo>
                    <a:pt x="1201720" y="9455959"/>
                  </a:lnTo>
                  <a:lnTo>
                    <a:pt x="1139558" y="9412182"/>
                  </a:lnTo>
                  <a:lnTo>
                    <a:pt x="1078479" y="9366885"/>
                  </a:lnTo>
                  <a:lnTo>
                    <a:pt x="1018537" y="9320118"/>
                  </a:lnTo>
                  <a:lnTo>
                    <a:pt x="959756" y="9271878"/>
                  </a:lnTo>
                  <a:lnTo>
                    <a:pt x="902182" y="9222215"/>
                  </a:lnTo>
                  <a:lnTo>
                    <a:pt x="845841" y="9171154"/>
                  </a:lnTo>
                  <a:lnTo>
                    <a:pt x="790778" y="9118729"/>
                  </a:lnTo>
                  <a:lnTo>
                    <a:pt x="737006" y="9064961"/>
                  </a:lnTo>
                  <a:lnTo>
                    <a:pt x="684577" y="9009896"/>
                  </a:lnTo>
                  <a:lnTo>
                    <a:pt x="633513" y="8953560"/>
                  </a:lnTo>
                  <a:lnTo>
                    <a:pt x="583846" y="8895997"/>
                  </a:lnTo>
                  <a:lnTo>
                    <a:pt x="535599" y="8837214"/>
                  </a:lnTo>
                  <a:lnTo>
                    <a:pt x="488824" y="8777281"/>
                  </a:lnTo>
                  <a:lnTo>
                    <a:pt x="443530" y="8716210"/>
                  </a:lnTo>
                  <a:lnTo>
                    <a:pt x="399742" y="8654045"/>
                  </a:lnTo>
                  <a:lnTo>
                    <a:pt x="357495" y="8590818"/>
                  </a:lnTo>
                  <a:lnTo>
                    <a:pt x="316820" y="8526588"/>
                  </a:lnTo>
                  <a:lnTo>
                    <a:pt x="277725" y="8461371"/>
                  </a:lnTo>
                  <a:lnTo>
                    <a:pt x="240249" y="8395219"/>
                  </a:lnTo>
                  <a:lnTo>
                    <a:pt x="204404" y="8328159"/>
                  </a:lnTo>
                  <a:lnTo>
                    <a:pt x="170216" y="8260256"/>
                  </a:lnTo>
                  <a:lnTo>
                    <a:pt x="137702" y="8191519"/>
                  </a:lnTo>
                  <a:lnTo>
                    <a:pt x="106894" y="8122010"/>
                  </a:lnTo>
                  <a:lnTo>
                    <a:pt x="77791" y="8051762"/>
                  </a:lnTo>
                  <a:lnTo>
                    <a:pt x="50424" y="7980832"/>
                  </a:lnTo>
                  <a:lnTo>
                    <a:pt x="24813" y="7909233"/>
                  </a:lnTo>
                  <a:lnTo>
                    <a:pt x="964" y="7837045"/>
                  </a:lnTo>
                  <a:lnTo>
                    <a:pt x="0" y="7833935"/>
                  </a:lnTo>
                  <a:lnTo>
                    <a:pt x="0" y="0"/>
                  </a:lnTo>
                  <a:lnTo>
                    <a:pt x="6052612" y="0"/>
                  </a:lnTo>
                  <a:lnTo>
                    <a:pt x="6052612" y="6901459"/>
                  </a:lnTo>
                  <a:lnTo>
                    <a:pt x="6051680" y="6977487"/>
                  </a:lnTo>
                  <a:lnTo>
                    <a:pt x="6048877" y="7053463"/>
                  </a:lnTo>
                  <a:lnTo>
                    <a:pt x="6044219" y="7129349"/>
                  </a:lnTo>
                  <a:lnTo>
                    <a:pt x="6037689" y="7205106"/>
                  </a:lnTo>
                  <a:lnTo>
                    <a:pt x="6029309" y="7280674"/>
                  </a:lnTo>
                  <a:lnTo>
                    <a:pt x="6019083" y="7356009"/>
                  </a:lnTo>
                  <a:lnTo>
                    <a:pt x="6006996" y="7431080"/>
                  </a:lnTo>
                  <a:lnTo>
                    <a:pt x="5993076" y="7505827"/>
                  </a:lnTo>
                  <a:lnTo>
                    <a:pt x="5977333" y="7580212"/>
                  </a:lnTo>
                  <a:lnTo>
                    <a:pt x="5959770" y="7654183"/>
                  </a:lnTo>
                  <a:lnTo>
                    <a:pt x="5940383" y="7727709"/>
                  </a:lnTo>
                  <a:lnTo>
                    <a:pt x="5919202" y="7800731"/>
                  </a:lnTo>
                  <a:lnTo>
                    <a:pt x="5896239" y="7873212"/>
                  </a:lnTo>
                  <a:lnTo>
                    <a:pt x="5871507" y="7945111"/>
                  </a:lnTo>
                  <a:lnTo>
                    <a:pt x="5845012" y="8016381"/>
                  </a:lnTo>
                  <a:lnTo>
                    <a:pt x="5816773" y="8086979"/>
                  </a:lnTo>
                  <a:lnTo>
                    <a:pt x="5786822" y="8156858"/>
                  </a:lnTo>
                  <a:lnTo>
                    <a:pt x="5755154" y="8225989"/>
                  </a:lnTo>
                  <a:lnTo>
                    <a:pt x="5721804" y="8294313"/>
                  </a:lnTo>
                  <a:lnTo>
                    <a:pt x="5686788" y="8361798"/>
                  </a:lnTo>
                  <a:lnTo>
                    <a:pt x="5650122" y="8428412"/>
                  </a:lnTo>
                  <a:lnTo>
                    <a:pt x="5611830" y="8494096"/>
                  </a:lnTo>
                  <a:lnTo>
                    <a:pt x="5571943" y="8558831"/>
                  </a:lnTo>
                  <a:lnTo>
                    <a:pt x="5530469" y="8622573"/>
                  </a:lnTo>
                  <a:lnTo>
                    <a:pt x="5487458" y="8685265"/>
                  </a:lnTo>
                  <a:lnTo>
                    <a:pt x="5442911" y="8746885"/>
                  </a:lnTo>
                  <a:lnTo>
                    <a:pt x="5396874" y="8807396"/>
                  </a:lnTo>
                  <a:lnTo>
                    <a:pt x="5349364" y="8866757"/>
                  </a:lnTo>
                  <a:lnTo>
                    <a:pt x="5300403" y="8924934"/>
                  </a:lnTo>
                  <a:lnTo>
                    <a:pt x="5250034" y="8981897"/>
                  </a:lnTo>
                  <a:lnTo>
                    <a:pt x="5198284" y="9037592"/>
                  </a:lnTo>
                  <a:lnTo>
                    <a:pt x="5145178" y="9092010"/>
                  </a:lnTo>
                  <a:lnTo>
                    <a:pt x="5090756" y="9145111"/>
                  </a:lnTo>
                  <a:lnTo>
                    <a:pt x="5035056" y="9196857"/>
                  </a:lnTo>
                  <a:lnTo>
                    <a:pt x="4978089" y="9247228"/>
                  </a:lnTo>
                  <a:lnTo>
                    <a:pt x="4919908" y="9296180"/>
                  </a:lnTo>
                  <a:lnTo>
                    <a:pt x="4860541" y="9343685"/>
                  </a:lnTo>
                  <a:lnTo>
                    <a:pt x="4800026" y="9389719"/>
                  </a:lnTo>
                  <a:lnTo>
                    <a:pt x="4738401" y="9434263"/>
                  </a:lnTo>
                  <a:lnTo>
                    <a:pt x="4675704" y="9477270"/>
                  </a:lnTo>
                  <a:lnTo>
                    <a:pt x="4618803" y="951434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503100"/>
              <a:ext cx="6431620" cy="3390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72651"/>
              <a:ext cx="6052612" cy="12654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6930" y="668964"/>
            <a:ext cx="542861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5080" indent="-1245235">
              <a:lnSpc>
                <a:spcPct val="115799"/>
              </a:lnSpc>
              <a:spcBef>
                <a:spcPts val="100"/>
              </a:spcBef>
            </a:pPr>
            <a:r>
              <a:rPr sz="3400" b="1" spc="5" dirty="0">
                <a:latin typeface="Arial"/>
                <a:cs typeface="Arial"/>
              </a:rPr>
              <a:t>HTML:- </a:t>
            </a:r>
            <a:r>
              <a:rPr sz="3400" b="1" spc="20" dirty="0">
                <a:latin typeface="Arial"/>
                <a:cs typeface="Arial"/>
              </a:rPr>
              <a:t>Used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26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Structure  </a:t>
            </a:r>
            <a:r>
              <a:rPr sz="3400" b="1" spc="130" dirty="0">
                <a:latin typeface="Arial"/>
                <a:cs typeface="Arial"/>
              </a:rPr>
              <a:t>our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80" dirty="0">
                <a:latin typeface="Arial"/>
                <a:cs typeface="Arial"/>
              </a:rPr>
              <a:t>webpage.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128" y="2794410"/>
            <a:ext cx="5420995" cy="407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2925" marR="5080" indent="-1541145">
              <a:lnSpc>
                <a:spcPct val="115799"/>
              </a:lnSpc>
              <a:spcBef>
                <a:spcPts val="100"/>
              </a:spcBef>
            </a:pPr>
            <a:r>
              <a:rPr sz="3400" b="1" spc="-260" dirty="0">
                <a:latin typeface="Arial"/>
                <a:cs typeface="Arial"/>
              </a:rPr>
              <a:t>CSS:- </a:t>
            </a:r>
            <a:r>
              <a:rPr sz="3400" b="1" spc="20" dirty="0">
                <a:latin typeface="Arial"/>
                <a:cs typeface="Arial"/>
              </a:rPr>
              <a:t>Used </a:t>
            </a:r>
            <a:r>
              <a:rPr sz="3400" b="1" spc="180" dirty="0">
                <a:latin typeface="Arial"/>
                <a:cs typeface="Arial"/>
              </a:rPr>
              <a:t>to </a:t>
            </a:r>
            <a:r>
              <a:rPr sz="3400" b="1" spc="10" dirty="0">
                <a:latin typeface="Arial"/>
                <a:cs typeface="Arial"/>
              </a:rPr>
              <a:t>design</a:t>
            </a:r>
            <a:r>
              <a:rPr sz="3400" b="1" spc="-26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our  </a:t>
            </a:r>
            <a:r>
              <a:rPr sz="3400" b="1" spc="80" dirty="0">
                <a:latin typeface="Arial"/>
                <a:cs typeface="Arial"/>
              </a:rPr>
              <a:t>webpage.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600">
              <a:latin typeface="Arial"/>
              <a:cs typeface="Arial"/>
            </a:endParaRPr>
          </a:p>
          <a:p>
            <a:pPr marL="12065" marR="270510" indent="111760" algn="ctr">
              <a:lnSpc>
                <a:spcPct val="115799"/>
              </a:lnSpc>
              <a:spcBef>
                <a:spcPts val="2945"/>
              </a:spcBef>
            </a:pPr>
            <a:r>
              <a:rPr sz="3400" b="1" spc="-40" dirty="0">
                <a:latin typeface="Arial"/>
                <a:cs typeface="Arial"/>
              </a:rPr>
              <a:t>JavaScript:- </a:t>
            </a:r>
            <a:r>
              <a:rPr sz="3400" b="1" spc="-30" dirty="0">
                <a:latin typeface="Arial"/>
                <a:cs typeface="Arial"/>
              </a:rPr>
              <a:t>Gives  </a:t>
            </a:r>
            <a:r>
              <a:rPr sz="3400" b="1" spc="95" dirty="0">
                <a:latin typeface="Arial"/>
                <a:cs typeface="Arial"/>
              </a:rPr>
              <a:t>Functionality </a:t>
            </a:r>
            <a:r>
              <a:rPr sz="3400" b="1" spc="180" dirty="0">
                <a:latin typeface="Arial"/>
                <a:cs typeface="Arial"/>
              </a:rPr>
              <a:t>to </a:t>
            </a:r>
            <a:r>
              <a:rPr sz="3400" b="1" spc="200" dirty="0">
                <a:latin typeface="Arial"/>
                <a:cs typeface="Arial"/>
              </a:rPr>
              <a:t>the  </a:t>
            </a:r>
            <a:r>
              <a:rPr sz="3400" b="1" spc="125" dirty="0">
                <a:latin typeface="Arial"/>
                <a:cs typeface="Arial"/>
              </a:rPr>
              <a:t>elements </a:t>
            </a:r>
            <a:r>
              <a:rPr sz="3400" b="1" spc="100" dirty="0">
                <a:latin typeface="Arial"/>
                <a:cs typeface="Arial"/>
              </a:rPr>
              <a:t>of </a:t>
            </a:r>
            <a:r>
              <a:rPr sz="3400" b="1" spc="160" dirty="0">
                <a:latin typeface="Arial"/>
                <a:cs typeface="Arial"/>
              </a:rPr>
              <a:t>a</a:t>
            </a:r>
            <a:r>
              <a:rPr sz="3400" b="1" spc="-620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Web </a:t>
            </a:r>
            <a:r>
              <a:rPr sz="3400" b="1" spc="45" dirty="0">
                <a:latin typeface="Arial"/>
                <a:cs typeface="Arial"/>
              </a:rPr>
              <a:t>page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304" y="311150"/>
            <a:ext cx="101536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4495" algn="l"/>
              </a:tabLst>
            </a:pPr>
            <a:r>
              <a:rPr sz="9000" b="1" spc="130" dirty="0">
                <a:latin typeface="Noto Sans"/>
                <a:cs typeface="Noto Sans"/>
              </a:rPr>
              <a:t>Challanges	</a:t>
            </a:r>
            <a:r>
              <a:rPr sz="9000" b="1" spc="125" dirty="0">
                <a:latin typeface="Noto Sans"/>
                <a:cs typeface="Noto Sans"/>
              </a:rPr>
              <a:t>Faced</a:t>
            </a:r>
            <a:endParaRPr sz="90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286" y="3051853"/>
            <a:ext cx="1467167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272415" algn="ctr">
              <a:lnSpc>
                <a:spcPct val="115799"/>
              </a:lnSpc>
              <a:spcBef>
                <a:spcPts val="100"/>
              </a:spcBef>
            </a:pPr>
            <a:r>
              <a:rPr sz="3400" b="1" spc="45" dirty="0">
                <a:latin typeface="Arial"/>
                <a:cs typeface="Arial"/>
              </a:rPr>
              <a:t>First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65" dirty="0">
                <a:latin typeface="Arial"/>
                <a:cs typeface="Arial"/>
              </a:rPr>
              <a:t>challange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which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i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face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was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45" dirty="0">
                <a:latin typeface="Arial"/>
                <a:cs typeface="Arial"/>
              </a:rPr>
              <a:t>that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how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generate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the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random  </a:t>
            </a:r>
            <a:r>
              <a:rPr sz="3400" b="1" spc="100" dirty="0">
                <a:latin typeface="Arial"/>
                <a:cs typeface="Arial"/>
              </a:rPr>
              <a:t>numbers.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b="1" spc="35" dirty="0">
                <a:latin typeface="Arial"/>
                <a:cs typeface="Arial"/>
              </a:rPr>
              <a:t>And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overcome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15" dirty="0">
                <a:latin typeface="Arial"/>
                <a:cs typeface="Arial"/>
              </a:rPr>
              <a:t>it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by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45" dirty="0">
                <a:latin typeface="Arial"/>
                <a:cs typeface="Arial"/>
              </a:rPr>
              <a:t>gaining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60" dirty="0">
                <a:latin typeface="Arial"/>
                <a:cs typeface="Arial"/>
              </a:rPr>
              <a:t>a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overview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of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javascript.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b="1" spc="165" dirty="0">
                <a:latin typeface="Arial"/>
                <a:cs typeface="Arial"/>
              </a:rPr>
              <a:t>In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-20" dirty="0">
                <a:latin typeface="Arial"/>
                <a:cs typeface="Arial"/>
              </a:rPr>
              <a:t>JavaScript,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this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can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be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achieved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by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5" dirty="0">
                <a:latin typeface="Arial"/>
                <a:cs typeface="Arial"/>
              </a:rPr>
              <a:t>using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150" dirty="0">
                <a:latin typeface="Arial"/>
                <a:cs typeface="Arial"/>
              </a:rPr>
              <a:t>Math.random()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05" dirty="0">
                <a:latin typeface="Arial"/>
                <a:cs typeface="Arial"/>
              </a:rPr>
              <a:t>function.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577" y="6866731"/>
            <a:ext cx="14700885" cy="182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b="1" spc="125" dirty="0">
                <a:latin typeface="Arial"/>
                <a:cs typeface="Arial"/>
              </a:rPr>
              <a:t>Another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65" dirty="0">
                <a:latin typeface="Arial"/>
                <a:cs typeface="Arial"/>
              </a:rPr>
              <a:t>challange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00" dirty="0">
                <a:latin typeface="Arial"/>
                <a:cs typeface="Arial"/>
              </a:rPr>
              <a:t>which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i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face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0" dirty="0">
                <a:latin typeface="Arial"/>
                <a:cs typeface="Arial"/>
              </a:rPr>
              <a:t>was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how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to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host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75" dirty="0">
                <a:latin typeface="Arial"/>
                <a:cs typeface="Arial"/>
              </a:rPr>
              <a:t>my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website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40" dirty="0">
                <a:latin typeface="Arial"/>
                <a:cs typeface="Arial"/>
              </a:rPr>
              <a:t>for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25" dirty="0">
                <a:latin typeface="Arial"/>
                <a:cs typeface="Arial"/>
              </a:rPr>
              <a:t>free.</a:t>
            </a:r>
            <a:endParaRPr sz="3400">
              <a:latin typeface="Arial"/>
              <a:cs typeface="Arial"/>
            </a:endParaRPr>
          </a:p>
          <a:p>
            <a:pPr marL="424815" marR="305435" algn="ctr">
              <a:lnSpc>
                <a:spcPct val="115799"/>
              </a:lnSpc>
            </a:pPr>
            <a:r>
              <a:rPr sz="3400" b="1" spc="5" dirty="0">
                <a:latin typeface="Arial"/>
                <a:cs typeface="Arial"/>
              </a:rPr>
              <a:t>For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5" dirty="0">
                <a:latin typeface="Arial"/>
                <a:cs typeface="Arial"/>
              </a:rPr>
              <a:t>this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85" dirty="0">
                <a:latin typeface="Arial"/>
                <a:cs typeface="Arial"/>
              </a:rPr>
              <a:t>surf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00" dirty="0">
                <a:latin typeface="Arial"/>
                <a:cs typeface="Arial"/>
              </a:rPr>
              <a:t>the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90" dirty="0">
                <a:latin typeface="Arial"/>
                <a:cs typeface="Arial"/>
              </a:rPr>
              <a:t>internet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25" dirty="0">
                <a:latin typeface="Arial"/>
                <a:cs typeface="Arial"/>
              </a:rPr>
              <a:t>and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20" dirty="0">
                <a:latin typeface="Arial"/>
                <a:cs typeface="Arial"/>
              </a:rPr>
              <a:t>find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245" dirty="0">
                <a:latin typeface="Arial"/>
                <a:cs typeface="Arial"/>
              </a:rPr>
              <a:t>that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80" dirty="0">
                <a:latin typeface="Arial"/>
                <a:cs typeface="Arial"/>
              </a:rPr>
              <a:t>I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55" dirty="0">
                <a:latin typeface="Arial"/>
                <a:cs typeface="Arial"/>
              </a:rPr>
              <a:t>can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host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175" dirty="0">
                <a:latin typeface="Arial"/>
                <a:cs typeface="Arial"/>
              </a:rPr>
              <a:t>my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110" dirty="0">
                <a:latin typeface="Arial"/>
                <a:cs typeface="Arial"/>
              </a:rPr>
              <a:t>website</a:t>
            </a:r>
            <a:r>
              <a:rPr sz="3400" b="1" spc="-65" dirty="0">
                <a:latin typeface="Arial"/>
                <a:cs typeface="Arial"/>
              </a:rPr>
              <a:t> </a:t>
            </a:r>
            <a:r>
              <a:rPr sz="3400" b="1" spc="90" dirty="0">
                <a:latin typeface="Arial"/>
                <a:cs typeface="Arial"/>
              </a:rPr>
              <a:t>on  </a:t>
            </a:r>
            <a:r>
              <a:rPr sz="3400" b="1" spc="105" dirty="0">
                <a:latin typeface="Arial"/>
                <a:cs typeface="Arial"/>
              </a:rPr>
              <a:t>github</a:t>
            </a:r>
            <a:r>
              <a:rPr sz="3400" b="1" spc="-70" dirty="0">
                <a:latin typeface="Arial"/>
                <a:cs typeface="Arial"/>
              </a:rPr>
              <a:t> </a:t>
            </a:r>
            <a:r>
              <a:rPr sz="3400" b="1" spc="15" dirty="0">
                <a:latin typeface="Arial"/>
                <a:cs typeface="Arial"/>
              </a:rPr>
              <a:t>also.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2343" y="1808832"/>
            <a:ext cx="9610740" cy="6162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1147" y="313718"/>
            <a:ext cx="15876269" cy="900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50" b="1" spc="90" dirty="0">
                <a:latin typeface="Noto Sans"/>
                <a:cs typeface="Noto Sans"/>
              </a:rPr>
              <a:t>Finally </a:t>
            </a:r>
            <a:r>
              <a:rPr sz="5750" b="1" spc="45" dirty="0">
                <a:latin typeface="Noto Sans"/>
                <a:cs typeface="Noto Sans"/>
              </a:rPr>
              <a:t>Our </a:t>
            </a:r>
            <a:r>
              <a:rPr sz="5750" b="1" spc="155" dirty="0">
                <a:latin typeface="Noto Sans"/>
                <a:cs typeface="Noto Sans"/>
              </a:rPr>
              <a:t>website is </a:t>
            </a:r>
            <a:r>
              <a:rPr sz="5750" b="1" spc="120" dirty="0">
                <a:latin typeface="Noto Sans"/>
                <a:cs typeface="Noto Sans"/>
              </a:rPr>
              <a:t>ready </a:t>
            </a:r>
            <a:r>
              <a:rPr sz="5750" b="1" spc="125" dirty="0">
                <a:latin typeface="Noto Sans"/>
                <a:cs typeface="Noto Sans"/>
              </a:rPr>
              <a:t>fully</a:t>
            </a:r>
            <a:r>
              <a:rPr sz="5750" b="1" spc="-575" dirty="0">
                <a:latin typeface="Noto Sans"/>
                <a:cs typeface="Noto Sans"/>
              </a:rPr>
              <a:t> </a:t>
            </a:r>
            <a:r>
              <a:rPr sz="5750" b="1" spc="90" dirty="0">
                <a:latin typeface="Noto Sans"/>
                <a:cs typeface="Noto Sans"/>
              </a:rPr>
              <a:t>working.</a:t>
            </a:r>
            <a:endParaRPr sz="575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7620" y="8619450"/>
            <a:ext cx="7973059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75" dirty="0">
                <a:latin typeface="Noto Sans"/>
                <a:cs typeface="Noto Sans"/>
              </a:rPr>
              <a:t>Link </a:t>
            </a:r>
            <a:r>
              <a:rPr sz="2450" spc="-35" dirty="0">
                <a:latin typeface="Noto Sans"/>
                <a:cs typeface="Noto Sans"/>
              </a:rPr>
              <a:t>:-</a:t>
            </a:r>
            <a:r>
              <a:rPr sz="2450" spc="135" dirty="0">
                <a:latin typeface="Noto Sans"/>
                <a:cs typeface="Noto Sans"/>
              </a:rPr>
              <a:t> </a:t>
            </a:r>
            <a:r>
              <a:rPr sz="2450" spc="-65" dirty="0">
                <a:latin typeface="Noto Sans"/>
                <a:cs typeface="Noto Sans"/>
              </a:rPr>
              <a:t>https://myrandompassword.000webhostapp.com/</a:t>
            </a:r>
            <a:endParaRPr sz="245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Noto Sans"/>
              <a:cs typeface="Noto Sans"/>
            </a:endParaRPr>
          </a:p>
          <a:p>
            <a:pPr marL="127000">
              <a:lnSpc>
                <a:spcPct val="100000"/>
              </a:lnSpc>
            </a:pPr>
            <a:r>
              <a:rPr sz="2450" spc="-75" dirty="0">
                <a:latin typeface="Noto Sans"/>
                <a:cs typeface="Noto Sans"/>
              </a:rPr>
              <a:t>Link </a:t>
            </a:r>
            <a:r>
              <a:rPr sz="2450" spc="-35" dirty="0">
                <a:latin typeface="Noto Sans"/>
                <a:cs typeface="Noto Sans"/>
              </a:rPr>
              <a:t>:-</a:t>
            </a:r>
            <a:r>
              <a:rPr sz="2450" spc="55" dirty="0">
                <a:latin typeface="Noto Sans"/>
                <a:cs typeface="Noto Sans"/>
              </a:rPr>
              <a:t> </a:t>
            </a:r>
            <a:r>
              <a:rPr sz="2450" spc="-65" dirty="0">
                <a:latin typeface="Noto Sans"/>
                <a:cs typeface="Noto Sans"/>
              </a:rPr>
              <a:t>https://rohitjoshi10.github.io/RandomPassword/</a:t>
            </a:r>
            <a:endParaRPr sz="24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74D31-F5B5-4AE7-AAF5-EEDA79898A43}"/>
              </a:ext>
            </a:extLst>
          </p:cNvPr>
          <p:cNvSpPr txBox="1"/>
          <p:nvPr/>
        </p:nvSpPr>
        <p:spPr>
          <a:xfrm>
            <a:off x="5791200" y="4076700"/>
            <a:ext cx="6141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</a:t>
            </a:r>
            <a:endParaRPr lang="en-IN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342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</vt:lpstr>
      <vt:lpstr>Verdana</vt:lpstr>
      <vt:lpstr>Office Theme</vt:lpstr>
      <vt:lpstr>Mini Project Presentation</vt:lpstr>
      <vt:lpstr>RANDOM PASSWORD  GENERATOR</vt:lpstr>
      <vt:lpstr>It's  Implementation</vt:lpstr>
      <vt:lpstr>About our Mini Project</vt:lpstr>
      <vt:lpstr>Tools And Languages Used</vt:lpstr>
      <vt:lpstr>HTML:- Used to Structure  our webpage.</vt:lpstr>
      <vt:lpstr>Challanges Faced</vt:lpstr>
      <vt:lpstr>Finally Our website is ready fully working.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Password Generator</dc:title>
  <dc:creator>Akshita Semwal</dc:creator>
  <cp:keywords>DAE5fCGCG68,BAE2cWhNbZs</cp:keywords>
  <cp:lastModifiedBy>Rohit Joshi</cp:lastModifiedBy>
  <cp:revision>1</cp:revision>
  <dcterms:created xsi:type="dcterms:W3CDTF">2022-02-26T21:56:34Z</dcterms:created>
  <dcterms:modified xsi:type="dcterms:W3CDTF">2022-02-26T22:07:55Z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2022-02-26T00:00:00Z</vt:filetime>
  </property>
</Properties>
</file>